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92.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84.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91.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94.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93.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88.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9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1" r:id="rId4"/>
    <p:sldMasterId id="214748367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100" Type="http://schemas.openxmlformats.org/officeDocument/2006/relationships/slide" Target="slides/slide94.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95" Type="http://schemas.openxmlformats.org/officeDocument/2006/relationships/slide" Target="slides/slide89.xml"/><Relationship Id="rId94" Type="http://schemas.openxmlformats.org/officeDocument/2006/relationships/slide" Target="slides/slide88.xml"/><Relationship Id="rId97" Type="http://schemas.openxmlformats.org/officeDocument/2006/relationships/slide" Target="slides/slide91.xml"/><Relationship Id="rId96" Type="http://schemas.openxmlformats.org/officeDocument/2006/relationships/slide" Target="slides/slide90.xml"/><Relationship Id="rId11" Type="http://schemas.openxmlformats.org/officeDocument/2006/relationships/slide" Target="slides/slide5.xml"/><Relationship Id="rId99" Type="http://schemas.openxmlformats.org/officeDocument/2006/relationships/slide" Target="slides/slide93.xml"/><Relationship Id="rId10" Type="http://schemas.openxmlformats.org/officeDocument/2006/relationships/slide" Target="slides/slide4.xml"/><Relationship Id="rId98" Type="http://schemas.openxmlformats.org/officeDocument/2006/relationships/slide" Target="slides/slide92.xml"/><Relationship Id="rId13" Type="http://schemas.openxmlformats.org/officeDocument/2006/relationships/slide" Target="slides/slide7.xml"/><Relationship Id="rId12" Type="http://schemas.openxmlformats.org/officeDocument/2006/relationships/slide" Target="slides/slide6.xml"/><Relationship Id="rId91" Type="http://schemas.openxmlformats.org/officeDocument/2006/relationships/slide" Target="slides/slide85.xml"/><Relationship Id="rId90" Type="http://schemas.openxmlformats.org/officeDocument/2006/relationships/slide" Target="slides/slide84.xml"/><Relationship Id="rId93" Type="http://schemas.openxmlformats.org/officeDocument/2006/relationships/slide" Target="slides/slide87.xml"/><Relationship Id="rId92" Type="http://schemas.openxmlformats.org/officeDocument/2006/relationships/slide" Target="slides/slide8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 Id="rId84" Type="http://schemas.openxmlformats.org/officeDocument/2006/relationships/slide" Target="slides/slide78.xml"/><Relationship Id="rId83" Type="http://schemas.openxmlformats.org/officeDocument/2006/relationships/slide" Target="slides/slide77.xml"/><Relationship Id="rId86" Type="http://schemas.openxmlformats.org/officeDocument/2006/relationships/slide" Target="slides/slide80.xml"/><Relationship Id="rId85" Type="http://schemas.openxmlformats.org/officeDocument/2006/relationships/slide" Target="slides/slide79.xml"/><Relationship Id="rId88" Type="http://schemas.openxmlformats.org/officeDocument/2006/relationships/slide" Target="slides/slide82.xml"/><Relationship Id="rId87" Type="http://schemas.openxmlformats.org/officeDocument/2006/relationships/slide" Target="slides/slide81.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75" Type="http://schemas.openxmlformats.org/officeDocument/2006/relationships/slide" Target="slides/slide69.xml"/><Relationship Id="rId74" Type="http://schemas.openxmlformats.org/officeDocument/2006/relationships/slide" Target="slides/slide68.xml"/><Relationship Id="rId77" Type="http://schemas.openxmlformats.org/officeDocument/2006/relationships/slide" Target="slides/slide71.xml"/><Relationship Id="rId76" Type="http://schemas.openxmlformats.org/officeDocument/2006/relationships/slide" Target="slides/slide70.xml"/><Relationship Id="rId79" Type="http://schemas.openxmlformats.org/officeDocument/2006/relationships/slide" Target="slides/slide73.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62" Type="http://schemas.openxmlformats.org/officeDocument/2006/relationships/slide" Target="slides/slide56.xml"/><Relationship Id="rId61" Type="http://schemas.openxmlformats.org/officeDocument/2006/relationships/slide" Target="slides/slide55.xml"/><Relationship Id="rId64" Type="http://schemas.openxmlformats.org/officeDocument/2006/relationships/slide" Target="slides/slide58.xml"/><Relationship Id="rId63" Type="http://schemas.openxmlformats.org/officeDocument/2006/relationships/slide" Target="slides/slide57.xml"/><Relationship Id="rId66" Type="http://schemas.openxmlformats.org/officeDocument/2006/relationships/slide" Target="slides/slide60.xml"/><Relationship Id="rId65" Type="http://schemas.openxmlformats.org/officeDocument/2006/relationships/slide" Target="slides/slide59.xml"/><Relationship Id="rId68" Type="http://schemas.openxmlformats.org/officeDocument/2006/relationships/slide" Target="slides/slide62.xml"/><Relationship Id="rId67" Type="http://schemas.openxmlformats.org/officeDocument/2006/relationships/slide" Target="slides/slide61.xml"/><Relationship Id="rId60" Type="http://schemas.openxmlformats.org/officeDocument/2006/relationships/slide" Target="slides/slide54.xml"/><Relationship Id="rId69" Type="http://schemas.openxmlformats.org/officeDocument/2006/relationships/slide" Target="slides/slide6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55" Type="http://schemas.openxmlformats.org/officeDocument/2006/relationships/slide" Target="slides/slide49.xml"/><Relationship Id="rId54" Type="http://schemas.openxmlformats.org/officeDocument/2006/relationships/slide" Target="slides/slide48.xml"/><Relationship Id="rId57" Type="http://schemas.openxmlformats.org/officeDocument/2006/relationships/slide" Target="slides/slide51.xml"/><Relationship Id="rId56" Type="http://schemas.openxmlformats.org/officeDocument/2006/relationships/slide" Target="slides/slide50.xml"/><Relationship Id="rId59" Type="http://schemas.openxmlformats.org/officeDocument/2006/relationships/slide" Target="slides/slide53.xml"/><Relationship Id="rId58" Type="http://schemas.openxmlformats.org/officeDocument/2006/relationships/slide" Target="slides/slide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68" name="Google Shape;168;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75" name="Google Shape;175;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82" name="Google Shape;182;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88" name="Google Shape;188;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95" name="Google Shape;195;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6" name="Google Shape;196;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02" name="Google Shape;202;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3" name="Google Shape;203;p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09" name="Google Shape;209;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14" name="Google Shape;214;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20" name="Google Shape;220;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27" name="Google Shape;227;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33" name="Google Shape;233;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39" name="Google Shape;239;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45" name="Google Shape;245;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51" name="Google Shape;251;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61" name="Google Shape;261;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67" name="Google Shape;267;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73" name="Google Shape;273;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80" name="Google Shape;280;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87" name="Google Shape;287;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93" name="Google Shape;293;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99" name="Google Shape;299;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06" name="Google Shape;306;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13" name="Google Shape;313;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20" name="Google Shape;320;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27" name="Google Shape;327;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34" name="Google Shape;334;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40" name="Google Shape;340;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46" name="Google Shape;346;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51" name="Google Shape;351;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57" name="Google Shape;357;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63" name="Google Shape;363;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69" name="Google Shape;369;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75" name="Google Shape;375;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3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81" name="Google Shape;381;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87" name="Google Shape;387;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3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94" name="Google Shape;394;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01" name="Google Shape;401;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08" name="Google Shape;408;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3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17" name="Google Shape;417;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23" name="Google Shape;423;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29" name="Google Shape;429;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4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35" name="Google Shape;435;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4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41" name="Google Shape;441;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p4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47" name="Google Shape;447;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p4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54" name="Google Shape;454;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4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60" name="Google Shape;460;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4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67" name="Google Shape;467;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4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74" name="Google Shape;474;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481" name="Google Shape;481;p4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GINA  : Global Initiative for Asthma </a:t>
            </a:r>
            <a:endParaRPr/>
          </a:p>
        </p:txBody>
      </p:sp>
      <p:sp>
        <p:nvSpPr>
          <p:cNvPr id="482" name="Google Shape;482;p4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p5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88" name="Google Shape;488;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5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94" name="Google Shape;494;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p5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02" name="Google Shape;502;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p5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08" name="Google Shape;508;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p5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14" name="Google Shape;514;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5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23" name="Google Shape;523;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5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32" name="Google Shape;532;p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p5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39" name="Google Shape;539;p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p5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45" name="Google Shape;545;p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p5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51" name="Google Shape;551;p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p6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58" name="Google Shape;558;p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p6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65" name="Google Shape;565;p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p6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72" name="Google Shape;572;p6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p6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78" name="Google Shape;578;p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p6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85" name="Google Shape;585;p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p6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592" name="Google Shape;592;p6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3" name="Google Shape;593;p6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p6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00" name="Google Shape;600;p6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1" name="Google Shape;601;p6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p6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07" name="Google Shape;607;p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p6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13" name="Google Shape;613;p6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p6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20" name="Google Shape;620;p6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p7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26" name="Google Shape;626;p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p7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32" name="Google Shape;632;p7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p7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38" name="Google Shape;638;p7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p7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44" name="Google Shape;644;p7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p7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50" name="Google Shape;650;p7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p7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56" name="Google Shape;656;p7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p7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62" name="Google Shape;662;p7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p7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68" name="Google Shape;668;p7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p7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74" name="Google Shape;674;p7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p7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80" name="Google Shape;680;p7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p8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86" name="Google Shape;686;p8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p8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92" name="Google Shape;692;p8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p8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98" name="Google Shape;698;p8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p8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04" name="Google Shape;704;p8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8" name="Shape 708"/>
        <p:cNvGrpSpPr/>
        <p:nvPr/>
      </p:nvGrpSpPr>
      <p:grpSpPr>
        <a:xfrm>
          <a:off x="0" y="0"/>
          <a:ext cx="0" cy="0"/>
          <a:chOff x="0" y="0"/>
          <a:chExt cx="0" cy="0"/>
        </a:xfrm>
      </p:grpSpPr>
      <p:sp>
        <p:nvSpPr>
          <p:cNvPr id="709" name="Google Shape;709;p8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10" name="Google Shape;710;p8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p8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16" name="Google Shape;716;p8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0" name="Shape 720"/>
        <p:cNvGrpSpPr/>
        <p:nvPr/>
      </p:nvGrpSpPr>
      <p:grpSpPr>
        <a:xfrm>
          <a:off x="0" y="0"/>
          <a:ext cx="0" cy="0"/>
          <a:chOff x="0" y="0"/>
          <a:chExt cx="0" cy="0"/>
        </a:xfrm>
      </p:grpSpPr>
      <p:sp>
        <p:nvSpPr>
          <p:cNvPr id="721" name="Google Shape;721;p8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22" name="Google Shape;722;p8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p8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28" name="Google Shape;728;p8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p8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34" name="Google Shape;734;p8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8" name="Shape 738"/>
        <p:cNvGrpSpPr/>
        <p:nvPr/>
      </p:nvGrpSpPr>
      <p:grpSpPr>
        <a:xfrm>
          <a:off x="0" y="0"/>
          <a:ext cx="0" cy="0"/>
          <a:chOff x="0" y="0"/>
          <a:chExt cx="0" cy="0"/>
        </a:xfrm>
      </p:grpSpPr>
      <p:sp>
        <p:nvSpPr>
          <p:cNvPr id="739" name="Google Shape;739;p8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40" name="Google Shape;740;p8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4" name="Shape 744"/>
        <p:cNvGrpSpPr/>
        <p:nvPr/>
      </p:nvGrpSpPr>
      <p:grpSpPr>
        <a:xfrm>
          <a:off x="0" y="0"/>
          <a:ext cx="0" cy="0"/>
          <a:chOff x="0" y="0"/>
          <a:chExt cx="0" cy="0"/>
        </a:xfrm>
      </p:grpSpPr>
      <p:sp>
        <p:nvSpPr>
          <p:cNvPr id="745" name="Google Shape;745;p9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46" name="Google Shape;746;p9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0" name="Shape 750"/>
        <p:cNvGrpSpPr/>
        <p:nvPr/>
      </p:nvGrpSpPr>
      <p:grpSpPr>
        <a:xfrm>
          <a:off x="0" y="0"/>
          <a:ext cx="0" cy="0"/>
          <a:chOff x="0" y="0"/>
          <a:chExt cx="0" cy="0"/>
        </a:xfrm>
      </p:grpSpPr>
      <p:sp>
        <p:nvSpPr>
          <p:cNvPr id="751" name="Google Shape;751;p9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52" name="Google Shape;752;p9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p9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58" name="Google Shape;758;p9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p9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64" name="Google Shape;764;p9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8" name="Shape 768"/>
        <p:cNvGrpSpPr/>
        <p:nvPr/>
      </p:nvGrpSpPr>
      <p:grpSpPr>
        <a:xfrm>
          <a:off x="0" y="0"/>
          <a:ext cx="0" cy="0"/>
          <a:chOff x="0" y="0"/>
          <a:chExt cx="0" cy="0"/>
        </a:xfrm>
      </p:grpSpPr>
      <p:sp>
        <p:nvSpPr>
          <p:cNvPr id="769" name="Google Shape;769;p9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70" name="Google Shape;770;p9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7" name="Google Shape;17;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b="0" i="0" sz="1200" u="none" cap="none" strike="noStrike">
                <a:solidFill>
                  <a:srgbClr val="898989"/>
                </a:solidFill>
                <a:latin typeface="Calibri"/>
                <a:ea typeface="Calibri"/>
                <a:cs typeface="Calibri"/>
                <a:sym typeface="Calibri"/>
              </a:defRPr>
            </a:lvl1pPr>
            <a:lvl2pPr indent="0" lvl="1" marL="0" algn="r">
              <a:spcBef>
                <a:spcPts val="0"/>
              </a:spcBef>
              <a:spcAft>
                <a:spcPts val="0"/>
              </a:spcAft>
              <a:buNone/>
              <a:defRPr b="0" i="0" sz="1200" u="none" cap="none" strike="noStrike">
                <a:solidFill>
                  <a:srgbClr val="898989"/>
                </a:solidFill>
                <a:latin typeface="Calibri"/>
                <a:ea typeface="Calibri"/>
                <a:cs typeface="Calibri"/>
                <a:sym typeface="Calibri"/>
              </a:defRPr>
            </a:lvl2pPr>
            <a:lvl3pPr indent="0" lvl="2" marL="0" algn="r">
              <a:spcBef>
                <a:spcPts val="0"/>
              </a:spcBef>
              <a:spcAft>
                <a:spcPts val="0"/>
              </a:spcAft>
              <a:buNone/>
              <a:defRPr b="0" i="0" sz="1200" u="none" cap="none" strike="noStrike">
                <a:solidFill>
                  <a:srgbClr val="898989"/>
                </a:solidFill>
                <a:latin typeface="Calibri"/>
                <a:ea typeface="Calibri"/>
                <a:cs typeface="Calibri"/>
                <a:sym typeface="Calibri"/>
              </a:defRPr>
            </a:lvl3pPr>
            <a:lvl4pPr indent="0" lvl="3" marL="0" algn="r">
              <a:spcBef>
                <a:spcPts val="0"/>
              </a:spcBef>
              <a:spcAft>
                <a:spcPts val="0"/>
              </a:spcAft>
              <a:buNone/>
              <a:defRPr b="0" i="0" sz="1200" u="none" cap="none" strike="noStrike">
                <a:solidFill>
                  <a:srgbClr val="898989"/>
                </a:solidFill>
                <a:latin typeface="Calibri"/>
                <a:ea typeface="Calibri"/>
                <a:cs typeface="Calibri"/>
                <a:sym typeface="Calibri"/>
              </a:defRPr>
            </a:lvl4pPr>
            <a:lvl5pPr indent="0" lvl="4" marL="0" algn="r">
              <a:spcBef>
                <a:spcPts val="0"/>
              </a:spcBef>
              <a:spcAft>
                <a:spcPts val="0"/>
              </a:spcAft>
              <a:buNone/>
              <a:defRPr b="0" i="0" sz="1200" u="none" cap="none" strike="noStrike">
                <a:solidFill>
                  <a:srgbClr val="898989"/>
                </a:solidFill>
                <a:latin typeface="Calibri"/>
                <a:ea typeface="Calibri"/>
                <a:cs typeface="Calibri"/>
                <a:sym typeface="Calibri"/>
              </a:defRPr>
            </a:lvl5pPr>
            <a:lvl6pPr indent="0" lvl="5" marL="0" algn="r">
              <a:spcBef>
                <a:spcPts val="0"/>
              </a:spcBef>
              <a:spcAft>
                <a:spcPts val="0"/>
              </a:spcAft>
              <a:buNone/>
              <a:defRPr b="0" i="0" sz="1200" u="none" cap="none" strike="noStrike">
                <a:solidFill>
                  <a:srgbClr val="898989"/>
                </a:solidFill>
                <a:latin typeface="Calibri"/>
                <a:ea typeface="Calibri"/>
                <a:cs typeface="Calibri"/>
                <a:sym typeface="Calibri"/>
              </a:defRPr>
            </a:lvl6pPr>
            <a:lvl7pPr indent="0" lvl="6" marL="0" algn="r">
              <a:spcBef>
                <a:spcPts val="0"/>
              </a:spcBef>
              <a:spcAft>
                <a:spcPts val="0"/>
              </a:spcAft>
              <a:buNone/>
              <a:defRPr b="0" i="0" sz="1200" u="none" cap="none" strike="noStrike">
                <a:solidFill>
                  <a:srgbClr val="898989"/>
                </a:solidFill>
                <a:latin typeface="Calibri"/>
                <a:ea typeface="Calibri"/>
                <a:cs typeface="Calibri"/>
                <a:sym typeface="Calibri"/>
              </a:defRPr>
            </a:lvl7pPr>
            <a:lvl8pPr indent="0" lvl="7" marL="0" algn="r">
              <a:spcBef>
                <a:spcPts val="0"/>
              </a:spcBef>
              <a:spcAft>
                <a:spcPts val="0"/>
              </a:spcAft>
              <a:buNone/>
              <a:defRPr b="0" i="0" sz="1200" u="none" cap="none" strike="noStrike">
                <a:solidFill>
                  <a:srgbClr val="898989"/>
                </a:solidFill>
                <a:latin typeface="Calibri"/>
                <a:ea typeface="Calibri"/>
                <a:cs typeface="Calibri"/>
                <a:sym typeface="Calibri"/>
              </a:defRPr>
            </a:lvl8pPr>
            <a:lvl9pPr indent="0" lvl="8" marL="0" algn="r">
              <a:spcBef>
                <a:spcPts val="0"/>
              </a:spcBef>
              <a:spcAft>
                <a:spcPts val="0"/>
              </a:spcAft>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3" name="Google Shape;23;p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b="0" i="0" sz="1200" u="none" cap="none" strike="noStrike">
                <a:solidFill>
                  <a:srgbClr val="898989"/>
                </a:solidFill>
                <a:latin typeface="Calibri"/>
                <a:ea typeface="Calibri"/>
                <a:cs typeface="Calibri"/>
                <a:sym typeface="Calibri"/>
              </a:defRPr>
            </a:lvl1pPr>
            <a:lvl2pPr indent="0" lvl="1" marL="0" algn="r">
              <a:spcBef>
                <a:spcPts val="0"/>
              </a:spcBef>
              <a:spcAft>
                <a:spcPts val="0"/>
              </a:spcAft>
              <a:buNone/>
              <a:defRPr b="0" i="0" sz="1200" u="none" cap="none" strike="noStrike">
                <a:solidFill>
                  <a:srgbClr val="898989"/>
                </a:solidFill>
                <a:latin typeface="Calibri"/>
                <a:ea typeface="Calibri"/>
                <a:cs typeface="Calibri"/>
                <a:sym typeface="Calibri"/>
              </a:defRPr>
            </a:lvl2pPr>
            <a:lvl3pPr indent="0" lvl="2" marL="0" algn="r">
              <a:spcBef>
                <a:spcPts val="0"/>
              </a:spcBef>
              <a:spcAft>
                <a:spcPts val="0"/>
              </a:spcAft>
              <a:buNone/>
              <a:defRPr b="0" i="0" sz="1200" u="none" cap="none" strike="noStrike">
                <a:solidFill>
                  <a:srgbClr val="898989"/>
                </a:solidFill>
                <a:latin typeface="Calibri"/>
                <a:ea typeface="Calibri"/>
                <a:cs typeface="Calibri"/>
                <a:sym typeface="Calibri"/>
              </a:defRPr>
            </a:lvl3pPr>
            <a:lvl4pPr indent="0" lvl="3" marL="0" algn="r">
              <a:spcBef>
                <a:spcPts val="0"/>
              </a:spcBef>
              <a:spcAft>
                <a:spcPts val="0"/>
              </a:spcAft>
              <a:buNone/>
              <a:defRPr b="0" i="0" sz="1200" u="none" cap="none" strike="noStrike">
                <a:solidFill>
                  <a:srgbClr val="898989"/>
                </a:solidFill>
                <a:latin typeface="Calibri"/>
                <a:ea typeface="Calibri"/>
                <a:cs typeface="Calibri"/>
                <a:sym typeface="Calibri"/>
              </a:defRPr>
            </a:lvl4pPr>
            <a:lvl5pPr indent="0" lvl="4" marL="0" algn="r">
              <a:spcBef>
                <a:spcPts val="0"/>
              </a:spcBef>
              <a:spcAft>
                <a:spcPts val="0"/>
              </a:spcAft>
              <a:buNone/>
              <a:defRPr b="0" i="0" sz="1200" u="none" cap="none" strike="noStrike">
                <a:solidFill>
                  <a:srgbClr val="898989"/>
                </a:solidFill>
                <a:latin typeface="Calibri"/>
                <a:ea typeface="Calibri"/>
                <a:cs typeface="Calibri"/>
                <a:sym typeface="Calibri"/>
              </a:defRPr>
            </a:lvl5pPr>
            <a:lvl6pPr indent="0" lvl="5" marL="0" algn="r">
              <a:spcBef>
                <a:spcPts val="0"/>
              </a:spcBef>
              <a:spcAft>
                <a:spcPts val="0"/>
              </a:spcAft>
              <a:buNone/>
              <a:defRPr b="0" i="0" sz="1200" u="none" cap="none" strike="noStrike">
                <a:solidFill>
                  <a:srgbClr val="898989"/>
                </a:solidFill>
                <a:latin typeface="Calibri"/>
                <a:ea typeface="Calibri"/>
                <a:cs typeface="Calibri"/>
                <a:sym typeface="Calibri"/>
              </a:defRPr>
            </a:lvl6pPr>
            <a:lvl7pPr indent="0" lvl="6" marL="0" algn="r">
              <a:spcBef>
                <a:spcPts val="0"/>
              </a:spcBef>
              <a:spcAft>
                <a:spcPts val="0"/>
              </a:spcAft>
              <a:buNone/>
              <a:defRPr b="0" i="0" sz="1200" u="none" cap="none" strike="noStrike">
                <a:solidFill>
                  <a:srgbClr val="898989"/>
                </a:solidFill>
                <a:latin typeface="Calibri"/>
                <a:ea typeface="Calibri"/>
                <a:cs typeface="Calibri"/>
                <a:sym typeface="Calibri"/>
              </a:defRPr>
            </a:lvl7pPr>
            <a:lvl8pPr indent="0" lvl="7" marL="0" algn="r">
              <a:spcBef>
                <a:spcPts val="0"/>
              </a:spcBef>
              <a:spcAft>
                <a:spcPts val="0"/>
              </a:spcAft>
              <a:buNone/>
              <a:defRPr b="0" i="0" sz="1200" u="none" cap="none" strike="noStrike">
                <a:solidFill>
                  <a:srgbClr val="898989"/>
                </a:solidFill>
                <a:latin typeface="Calibri"/>
                <a:ea typeface="Calibri"/>
                <a:cs typeface="Calibri"/>
                <a:sym typeface="Calibri"/>
              </a:defRPr>
            </a:lvl8pPr>
            <a:lvl9pPr indent="0" lvl="8" marL="0" algn="r">
              <a:spcBef>
                <a:spcPts val="0"/>
              </a:spcBef>
              <a:spcAft>
                <a:spcPts val="0"/>
              </a:spcAft>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hart" type="txAndChart">
  <p:cSld name="TEXT_AND_CHART">
    <p:spTree>
      <p:nvGrpSpPr>
        <p:cNvPr id="27" name="Shape 27"/>
        <p:cNvGrpSpPr/>
        <p:nvPr/>
      </p:nvGrpSpPr>
      <p:grpSpPr>
        <a:xfrm>
          <a:off x="0" y="0"/>
          <a:ext cx="0" cy="0"/>
          <a:chOff x="0" y="0"/>
          <a:chExt cx="0" cy="0"/>
        </a:xfrm>
      </p:grpSpPr>
      <p:sp>
        <p:nvSpPr>
          <p:cNvPr id="28" name="Google Shape;28;p4"/>
          <p:cNvSpPr txBox="1"/>
          <p:nvPr>
            <p:ph type="title"/>
          </p:nvPr>
        </p:nvSpPr>
        <p:spPr>
          <a:xfrm>
            <a:off x="457200" y="244475"/>
            <a:ext cx="8385175" cy="14319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9" name="Google Shape;29;p4"/>
          <p:cNvSpPr txBox="1"/>
          <p:nvPr>
            <p:ph idx="1" type="body"/>
          </p:nvPr>
        </p:nvSpPr>
        <p:spPr>
          <a:xfrm>
            <a:off x="838200" y="1905000"/>
            <a:ext cx="3927475" cy="41910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0" name="Google Shape;30;p4"/>
          <p:cNvSpPr/>
          <p:nvPr>
            <p:ph idx="2" type="chart"/>
          </p:nvPr>
        </p:nvSpPr>
        <p:spPr>
          <a:xfrm>
            <a:off x="4918075" y="1905000"/>
            <a:ext cx="3927475" cy="41910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lvl="1"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lvl="2"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lvl="3"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lvl="4"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31" name="Google Shape;31;p4"/>
          <p:cNvSpPr txBox="1"/>
          <p:nvPr>
            <p:ph idx="10" type="dt"/>
          </p:nvPr>
        </p:nvSpPr>
        <p:spPr>
          <a:xfrm>
            <a:off x="838200" y="6245225"/>
            <a:ext cx="1901825" cy="47625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
          <p:cNvSpPr txBox="1"/>
          <p:nvPr>
            <p:ph idx="11" type="ftr"/>
          </p:nvPr>
        </p:nvSpPr>
        <p:spPr>
          <a:xfrm>
            <a:off x="3429000" y="6245225"/>
            <a:ext cx="2895600" cy="476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4"/>
          <p:cNvSpPr txBox="1"/>
          <p:nvPr>
            <p:ph idx="12" type="sldNum"/>
          </p:nvPr>
        </p:nvSpPr>
        <p:spPr>
          <a:xfrm>
            <a:off x="6937375" y="6245225"/>
            <a:ext cx="1901825" cy="476250"/>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b="0" i="0" sz="1200" u="none" cap="none" strike="noStrike">
                <a:solidFill>
                  <a:srgbClr val="898989"/>
                </a:solidFill>
                <a:latin typeface="Calibri"/>
                <a:ea typeface="Calibri"/>
                <a:cs typeface="Calibri"/>
                <a:sym typeface="Calibri"/>
              </a:defRPr>
            </a:lvl1pPr>
            <a:lvl2pPr indent="0" lvl="1" marL="0" algn="r">
              <a:spcBef>
                <a:spcPts val="0"/>
              </a:spcBef>
              <a:spcAft>
                <a:spcPts val="0"/>
              </a:spcAft>
              <a:buNone/>
              <a:defRPr b="0" i="0" sz="1200" u="none" cap="none" strike="noStrike">
                <a:solidFill>
                  <a:srgbClr val="898989"/>
                </a:solidFill>
                <a:latin typeface="Calibri"/>
                <a:ea typeface="Calibri"/>
                <a:cs typeface="Calibri"/>
                <a:sym typeface="Calibri"/>
              </a:defRPr>
            </a:lvl2pPr>
            <a:lvl3pPr indent="0" lvl="2" marL="0" algn="r">
              <a:spcBef>
                <a:spcPts val="0"/>
              </a:spcBef>
              <a:spcAft>
                <a:spcPts val="0"/>
              </a:spcAft>
              <a:buNone/>
              <a:defRPr b="0" i="0" sz="1200" u="none" cap="none" strike="noStrike">
                <a:solidFill>
                  <a:srgbClr val="898989"/>
                </a:solidFill>
                <a:latin typeface="Calibri"/>
                <a:ea typeface="Calibri"/>
                <a:cs typeface="Calibri"/>
                <a:sym typeface="Calibri"/>
              </a:defRPr>
            </a:lvl3pPr>
            <a:lvl4pPr indent="0" lvl="3" marL="0" algn="r">
              <a:spcBef>
                <a:spcPts val="0"/>
              </a:spcBef>
              <a:spcAft>
                <a:spcPts val="0"/>
              </a:spcAft>
              <a:buNone/>
              <a:defRPr b="0" i="0" sz="1200" u="none" cap="none" strike="noStrike">
                <a:solidFill>
                  <a:srgbClr val="898989"/>
                </a:solidFill>
                <a:latin typeface="Calibri"/>
                <a:ea typeface="Calibri"/>
                <a:cs typeface="Calibri"/>
                <a:sym typeface="Calibri"/>
              </a:defRPr>
            </a:lvl4pPr>
            <a:lvl5pPr indent="0" lvl="4" marL="0" algn="r">
              <a:spcBef>
                <a:spcPts val="0"/>
              </a:spcBef>
              <a:spcAft>
                <a:spcPts val="0"/>
              </a:spcAft>
              <a:buNone/>
              <a:defRPr b="0" i="0" sz="1200" u="none" cap="none" strike="noStrike">
                <a:solidFill>
                  <a:srgbClr val="898989"/>
                </a:solidFill>
                <a:latin typeface="Calibri"/>
                <a:ea typeface="Calibri"/>
                <a:cs typeface="Calibri"/>
                <a:sym typeface="Calibri"/>
              </a:defRPr>
            </a:lvl5pPr>
            <a:lvl6pPr indent="0" lvl="5" marL="0" algn="r">
              <a:spcBef>
                <a:spcPts val="0"/>
              </a:spcBef>
              <a:spcAft>
                <a:spcPts val="0"/>
              </a:spcAft>
              <a:buNone/>
              <a:defRPr b="0" i="0" sz="1200" u="none" cap="none" strike="noStrike">
                <a:solidFill>
                  <a:srgbClr val="898989"/>
                </a:solidFill>
                <a:latin typeface="Calibri"/>
                <a:ea typeface="Calibri"/>
                <a:cs typeface="Calibri"/>
                <a:sym typeface="Calibri"/>
              </a:defRPr>
            </a:lvl6pPr>
            <a:lvl7pPr indent="0" lvl="6" marL="0" algn="r">
              <a:spcBef>
                <a:spcPts val="0"/>
              </a:spcBef>
              <a:spcAft>
                <a:spcPts val="0"/>
              </a:spcAft>
              <a:buNone/>
              <a:defRPr b="0" i="0" sz="1200" u="none" cap="none" strike="noStrike">
                <a:solidFill>
                  <a:srgbClr val="898989"/>
                </a:solidFill>
                <a:latin typeface="Calibri"/>
                <a:ea typeface="Calibri"/>
                <a:cs typeface="Calibri"/>
                <a:sym typeface="Calibri"/>
              </a:defRPr>
            </a:lvl7pPr>
            <a:lvl8pPr indent="0" lvl="7" marL="0" algn="r">
              <a:spcBef>
                <a:spcPts val="0"/>
              </a:spcBef>
              <a:spcAft>
                <a:spcPts val="0"/>
              </a:spcAft>
              <a:buNone/>
              <a:defRPr b="0" i="0" sz="1200" u="none" cap="none" strike="noStrike">
                <a:solidFill>
                  <a:srgbClr val="898989"/>
                </a:solidFill>
                <a:latin typeface="Calibri"/>
                <a:ea typeface="Calibri"/>
                <a:cs typeface="Calibri"/>
                <a:sym typeface="Calibri"/>
              </a:defRPr>
            </a:lvl8pPr>
            <a:lvl9pPr indent="0" lvl="8" marL="0" algn="r">
              <a:spcBef>
                <a:spcPts val="0"/>
              </a:spcBef>
              <a:spcAft>
                <a:spcPts val="0"/>
              </a:spcAft>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4" name="Shape 34"/>
        <p:cNvGrpSpPr/>
        <p:nvPr/>
      </p:nvGrpSpPr>
      <p:grpSpPr>
        <a:xfrm>
          <a:off x="0" y="0"/>
          <a:ext cx="0" cy="0"/>
          <a:chOff x="0" y="0"/>
          <a:chExt cx="0" cy="0"/>
        </a:xfrm>
      </p:grpSpPr>
      <p:sp>
        <p:nvSpPr>
          <p:cNvPr id="35" name="Google Shape;35;p5"/>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6" name="Google Shape;36;p5"/>
          <p:cNvSpPr/>
          <p:nvPr>
            <p:ph idx="2" type="pic"/>
          </p:nvPr>
        </p:nvSpPr>
        <p:spPr>
          <a:xfrm>
            <a:off x="1792288" y="612775"/>
            <a:ext cx="5486400" cy="4114800"/>
          </a:xfrm>
          <a:prstGeom prst="rect">
            <a:avLst/>
          </a:prstGeom>
          <a:noFill/>
          <a:ln>
            <a:noFill/>
          </a:ln>
        </p:spPr>
      </p:sp>
      <p:sp>
        <p:nvSpPr>
          <p:cNvPr id="37" name="Google Shape;37;p5"/>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38" name="Google Shape;38;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b="0" i="0" sz="1200" u="none" cap="none" strike="noStrike">
                <a:solidFill>
                  <a:srgbClr val="898989"/>
                </a:solidFill>
                <a:latin typeface="Calibri"/>
                <a:ea typeface="Calibri"/>
                <a:cs typeface="Calibri"/>
                <a:sym typeface="Calibri"/>
              </a:defRPr>
            </a:lvl1pPr>
            <a:lvl2pPr indent="0" lvl="1" marL="0" algn="r">
              <a:spcBef>
                <a:spcPts val="0"/>
              </a:spcBef>
              <a:spcAft>
                <a:spcPts val="0"/>
              </a:spcAft>
              <a:buNone/>
              <a:defRPr b="0" i="0" sz="1200" u="none" cap="none" strike="noStrike">
                <a:solidFill>
                  <a:srgbClr val="898989"/>
                </a:solidFill>
                <a:latin typeface="Calibri"/>
                <a:ea typeface="Calibri"/>
                <a:cs typeface="Calibri"/>
                <a:sym typeface="Calibri"/>
              </a:defRPr>
            </a:lvl2pPr>
            <a:lvl3pPr indent="0" lvl="2" marL="0" algn="r">
              <a:spcBef>
                <a:spcPts val="0"/>
              </a:spcBef>
              <a:spcAft>
                <a:spcPts val="0"/>
              </a:spcAft>
              <a:buNone/>
              <a:defRPr b="0" i="0" sz="1200" u="none" cap="none" strike="noStrike">
                <a:solidFill>
                  <a:srgbClr val="898989"/>
                </a:solidFill>
                <a:latin typeface="Calibri"/>
                <a:ea typeface="Calibri"/>
                <a:cs typeface="Calibri"/>
                <a:sym typeface="Calibri"/>
              </a:defRPr>
            </a:lvl3pPr>
            <a:lvl4pPr indent="0" lvl="3" marL="0" algn="r">
              <a:spcBef>
                <a:spcPts val="0"/>
              </a:spcBef>
              <a:spcAft>
                <a:spcPts val="0"/>
              </a:spcAft>
              <a:buNone/>
              <a:defRPr b="0" i="0" sz="1200" u="none" cap="none" strike="noStrike">
                <a:solidFill>
                  <a:srgbClr val="898989"/>
                </a:solidFill>
                <a:latin typeface="Calibri"/>
                <a:ea typeface="Calibri"/>
                <a:cs typeface="Calibri"/>
                <a:sym typeface="Calibri"/>
              </a:defRPr>
            </a:lvl4pPr>
            <a:lvl5pPr indent="0" lvl="4" marL="0" algn="r">
              <a:spcBef>
                <a:spcPts val="0"/>
              </a:spcBef>
              <a:spcAft>
                <a:spcPts val="0"/>
              </a:spcAft>
              <a:buNone/>
              <a:defRPr b="0" i="0" sz="1200" u="none" cap="none" strike="noStrike">
                <a:solidFill>
                  <a:srgbClr val="898989"/>
                </a:solidFill>
                <a:latin typeface="Calibri"/>
                <a:ea typeface="Calibri"/>
                <a:cs typeface="Calibri"/>
                <a:sym typeface="Calibri"/>
              </a:defRPr>
            </a:lvl5pPr>
            <a:lvl6pPr indent="0" lvl="5" marL="0" algn="r">
              <a:spcBef>
                <a:spcPts val="0"/>
              </a:spcBef>
              <a:spcAft>
                <a:spcPts val="0"/>
              </a:spcAft>
              <a:buNone/>
              <a:defRPr b="0" i="0" sz="1200" u="none" cap="none" strike="noStrike">
                <a:solidFill>
                  <a:srgbClr val="898989"/>
                </a:solidFill>
                <a:latin typeface="Calibri"/>
                <a:ea typeface="Calibri"/>
                <a:cs typeface="Calibri"/>
                <a:sym typeface="Calibri"/>
              </a:defRPr>
            </a:lvl6pPr>
            <a:lvl7pPr indent="0" lvl="6" marL="0" algn="r">
              <a:spcBef>
                <a:spcPts val="0"/>
              </a:spcBef>
              <a:spcAft>
                <a:spcPts val="0"/>
              </a:spcAft>
              <a:buNone/>
              <a:defRPr b="0" i="0" sz="1200" u="none" cap="none" strike="noStrike">
                <a:solidFill>
                  <a:srgbClr val="898989"/>
                </a:solidFill>
                <a:latin typeface="Calibri"/>
                <a:ea typeface="Calibri"/>
                <a:cs typeface="Calibri"/>
                <a:sym typeface="Calibri"/>
              </a:defRPr>
            </a:lvl7pPr>
            <a:lvl8pPr indent="0" lvl="7" marL="0" algn="r">
              <a:spcBef>
                <a:spcPts val="0"/>
              </a:spcBef>
              <a:spcAft>
                <a:spcPts val="0"/>
              </a:spcAft>
              <a:buNone/>
              <a:defRPr b="0" i="0" sz="1200" u="none" cap="none" strike="noStrike">
                <a:solidFill>
                  <a:srgbClr val="898989"/>
                </a:solidFill>
                <a:latin typeface="Calibri"/>
                <a:ea typeface="Calibri"/>
                <a:cs typeface="Calibri"/>
                <a:sym typeface="Calibri"/>
              </a:defRPr>
            </a:lvl8pPr>
            <a:lvl9pPr indent="0" lvl="8" marL="0" algn="r">
              <a:spcBef>
                <a:spcPts val="0"/>
              </a:spcBef>
              <a:spcAft>
                <a:spcPts val="0"/>
              </a:spcAft>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1" name="Shape 41"/>
        <p:cNvGrpSpPr/>
        <p:nvPr/>
      </p:nvGrpSpPr>
      <p:grpSpPr>
        <a:xfrm>
          <a:off x="0" y="0"/>
          <a:ext cx="0" cy="0"/>
          <a:chOff x="0" y="0"/>
          <a:chExt cx="0" cy="0"/>
        </a:xfrm>
      </p:grpSpPr>
      <p:sp>
        <p:nvSpPr>
          <p:cNvPr id="42" name="Google Shape;42;p6"/>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43" name="Google Shape;43;p6"/>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44" name="Google Shape;44;p6"/>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45" name="Google Shape;45;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b="0" i="0" sz="1200" u="none" cap="none" strike="noStrike">
                <a:solidFill>
                  <a:srgbClr val="898989"/>
                </a:solidFill>
                <a:latin typeface="Calibri"/>
                <a:ea typeface="Calibri"/>
                <a:cs typeface="Calibri"/>
                <a:sym typeface="Calibri"/>
              </a:defRPr>
            </a:lvl1pPr>
            <a:lvl2pPr indent="0" lvl="1" marL="0" algn="r">
              <a:spcBef>
                <a:spcPts val="0"/>
              </a:spcBef>
              <a:spcAft>
                <a:spcPts val="0"/>
              </a:spcAft>
              <a:buNone/>
              <a:defRPr b="0" i="0" sz="1200" u="none" cap="none" strike="noStrike">
                <a:solidFill>
                  <a:srgbClr val="898989"/>
                </a:solidFill>
                <a:latin typeface="Calibri"/>
                <a:ea typeface="Calibri"/>
                <a:cs typeface="Calibri"/>
                <a:sym typeface="Calibri"/>
              </a:defRPr>
            </a:lvl2pPr>
            <a:lvl3pPr indent="0" lvl="2" marL="0" algn="r">
              <a:spcBef>
                <a:spcPts val="0"/>
              </a:spcBef>
              <a:spcAft>
                <a:spcPts val="0"/>
              </a:spcAft>
              <a:buNone/>
              <a:defRPr b="0" i="0" sz="1200" u="none" cap="none" strike="noStrike">
                <a:solidFill>
                  <a:srgbClr val="898989"/>
                </a:solidFill>
                <a:latin typeface="Calibri"/>
                <a:ea typeface="Calibri"/>
                <a:cs typeface="Calibri"/>
                <a:sym typeface="Calibri"/>
              </a:defRPr>
            </a:lvl3pPr>
            <a:lvl4pPr indent="0" lvl="3" marL="0" algn="r">
              <a:spcBef>
                <a:spcPts val="0"/>
              </a:spcBef>
              <a:spcAft>
                <a:spcPts val="0"/>
              </a:spcAft>
              <a:buNone/>
              <a:defRPr b="0" i="0" sz="1200" u="none" cap="none" strike="noStrike">
                <a:solidFill>
                  <a:srgbClr val="898989"/>
                </a:solidFill>
                <a:latin typeface="Calibri"/>
                <a:ea typeface="Calibri"/>
                <a:cs typeface="Calibri"/>
                <a:sym typeface="Calibri"/>
              </a:defRPr>
            </a:lvl4pPr>
            <a:lvl5pPr indent="0" lvl="4" marL="0" algn="r">
              <a:spcBef>
                <a:spcPts val="0"/>
              </a:spcBef>
              <a:spcAft>
                <a:spcPts val="0"/>
              </a:spcAft>
              <a:buNone/>
              <a:defRPr b="0" i="0" sz="1200" u="none" cap="none" strike="noStrike">
                <a:solidFill>
                  <a:srgbClr val="898989"/>
                </a:solidFill>
                <a:latin typeface="Calibri"/>
                <a:ea typeface="Calibri"/>
                <a:cs typeface="Calibri"/>
                <a:sym typeface="Calibri"/>
              </a:defRPr>
            </a:lvl5pPr>
            <a:lvl6pPr indent="0" lvl="5" marL="0" algn="r">
              <a:spcBef>
                <a:spcPts val="0"/>
              </a:spcBef>
              <a:spcAft>
                <a:spcPts val="0"/>
              </a:spcAft>
              <a:buNone/>
              <a:defRPr b="0" i="0" sz="1200" u="none" cap="none" strike="noStrike">
                <a:solidFill>
                  <a:srgbClr val="898989"/>
                </a:solidFill>
                <a:latin typeface="Calibri"/>
                <a:ea typeface="Calibri"/>
                <a:cs typeface="Calibri"/>
                <a:sym typeface="Calibri"/>
              </a:defRPr>
            </a:lvl6pPr>
            <a:lvl7pPr indent="0" lvl="6" marL="0" algn="r">
              <a:spcBef>
                <a:spcPts val="0"/>
              </a:spcBef>
              <a:spcAft>
                <a:spcPts val="0"/>
              </a:spcAft>
              <a:buNone/>
              <a:defRPr b="0" i="0" sz="1200" u="none" cap="none" strike="noStrike">
                <a:solidFill>
                  <a:srgbClr val="898989"/>
                </a:solidFill>
                <a:latin typeface="Calibri"/>
                <a:ea typeface="Calibri"/>
                <a:cs typeface="Calibri"/>
                <a:sym typeface="Calibri"/>
              </a:defRPr>
            </a:lvl7pPr>
            <a:lvl8pPr indent="0" lvl="7" marL="0" algn="r">
              <a:spcBef>
                <a:spcPts val="0"/>
              </a:spcBef>
              <a:spcAft>
                <a:spcPts val="0"/>
              </a:spcAft>
              <a:buNone/>
              <a:defRPr b="0" i="0" sz="1200" u="none" cap="none" strike="noStrike">
                <a:solidFill>
                  <a:srgbClr val="898989"/>
                </a:solidFill>
                <a:latin typeface="Calibri"/>
                <a:ea typeface="Calibri"/>
                <a:cs typeface="Calibri"/>
                <a:sym typeface="Calibri"/>
              </a:defRPr>
            </a:lvl8pPr>
            <a:lvl9pPr indent="0" lvl="8" marL="0" algn="r">
              <a:spcBef>
                <a:spcPts val="0"/>
              </a:spcBef>
              <a:spcAft>
                <a:spcPts val="0"/>
              </a:spcAft>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8" name="Shape 48"/>
        <p:cNvGrpSpPr/>
        <p:nvPr/>
      </p:nvGrpSpPr>
      <p:grpSpPr>
        <a:xfrm>
          <a:off x="0" y="0"/>
          <a:ext cx="0" cy="0"/>
          <a:chOff x="0" y="0"/>
          <a:chExt cx="0" cy="0"/>
        </a:xfrm>
      </p:grpSpPr>
      <p:sp>
        <p:nvSpPr>
          <p:cNvPr id="49" name="Google Shape;49;p7"/>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1" sz="4000"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0" name="Google Shape;50;p7"/>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51" name="Google Shape;51;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b="0" i="0" sz="1200" u="none" cap="none" strike="noStrike">
                <a:solidFill>
                  <a:srgbClr val="898989"/>
                </a:solidFill>
                <a:latin typeface="Calibri"/>
                <a:ea typeface="Calibri"/>
                <a:cs typeface="Calibri"/>
                <a:sym typeface="Calibri"/>
              </a:defRPr>
            </a:lvl1pPr>
            <a:lvl2pPr indent="0" lvl="1" marL="0" algn="r">
              <a:spcBef>
                <a:spcPts val="0"/>
              </a:spcBef>
              <a:spcAft>
                <a:spcPts val="0"/>
              </a:spcAft>
              <a:buNone/>
              <a:defRPr b="0" i="0" sz="1200" u="none" cap="none" strike="noStrike">
                <a:solidFill>
                  <a:srgbClr val="898989"/>
                </a:solidFill>
                <a:latin typeface="Calibri"/>
                <a:ea typeface="Calibri"/>
                <a:cs typeface="Calibri"/>
                <a:sym typeface="Calibri"/>
              </a:defRPr>
            </a:lvl2pPr>
            <a:lvl3pPr indent="0" lvl="2" marL="0" algn="r">
              <a:spcBef>
                <a:spcPts val="0"/>
              </a:spcBef>
              <a:spcAft>
                <a:spcPts val="0"/>
              </a:spcAft>
              <a:buNone/>
              <a:defRPr b="0" i="0" sz="1200" u="none" cap="none" strike="noStrike">
                <a:solidFill>
                  <a:srgbClr val="898989"/>
                </a:solidFill>
                <a:latin typeface="Calibri"/>
                <a:ea typeface="Calibri"/>
                <a:cs typeface="Calibri"/>
                <a:sym typeface="Calibri"/>
              </a:defRPr>
            </a:lvl3pPr>
            <a:lvl4pPr indent="0" lvl="3" marL="0" algn="r">
              <a:spcBef>
                <a:spcPts val="0"/>
              </a:spcBef>
              <a:spcAft>
                <a:spcPts val="0"/>
              </a:spcAft>
              <a:buNone/>
              <a:defRPr b="0" i="0" sz="1200" u="none" cap="none" strike="noStrike">
                <a:solidFill>
                  <a:srgbClr val="898989"/>
                </a:solidFill>
                <a:latin typeface="Calibri"/>
                <a:ea typeface="Calibri"/>
                <a:cs typeface="Calibri"/>
                <a:sym typeface="Calibri"/>
              </a:defRPr>
            </a:lvl4pPr>
            <a:lvl5pPr indent="0" lvl="4" marL="0" algn="r">
              <a:spcBef>
                <a:spcPts val="0"/>
              </a:spcBef>
              <a:spcAft>
                <a:spcPts val="0"/>
              </a:spcAft>
              <a:buNone/>
              <a:defRPr b="0" i="0" sz="1200" u="none" cap="none" strike="noStrike">
                <a:solidFill>
                  <a:srgbClr val="898989"/>
                </a:solidFill>
                <a:latin typeface="Calibri"/>
                <a:ea typeface="Calibri"/>
                <a:cs typeface="Calibri"/>
                <a:sym typeface="Calibri"/>
              </a:defRPr>
            </a:lvl5pPr>
            <a:lvl6pPr indent="0" lvl="5" marL="0" algn="r">
              <a:spcBef>
                <a:spcPts val="0"/>
              </a:spcBef>
              <a:spcAft>
                <a:spcPts val="0"/>
              </a:spcAft>
              <a:buNone/>
              <a:defRPr b="0" i="0" sz="1200" u="none" cap="none" strike="noStrike">
                <a:solidFill>
                  <a:srgbClr val="898989"/>
                </a:solidFill>
                <a:latin typeface="Calibri"/>
                <a:ea typeface="Calibri"/>
                <a:cs typeface="Calibri"/>
                <a:sym typeface="Calibri"/>
              </a:defRPr>
            </a:lvl6pPr>
            <a:lvl7pPr indent="0" lvl="6" marL="0" algn="r">
              <a:spcBef>
                <a:spcPts val="0"/>
              </a:spcBef>
              <a:spcAft>
                <a:spcPts val="0"/>
              </a:spcAft>
              <a:buNone/>
              <a:defRPr b="0" i="0" sz="1200" u="none" cap="none" strike="noStrike">
                <a:solidFill>
                  <a:srgbClr val="898989"/>
                </a:solidFill>
                <a:latin typeface="Calibri"/>
                <a:ea typeface="Calibri"/>
                <a:cs typeface="Calibri"/>
                <a:sym typeface="Calibri"/>
              </a:defRPr>
            </a:lvl7pPr>
            <a:lvl8pPr indent="0" lvl="7" marL="0" algn="r">
              <a:spcBef>
                <a:spcPts val="0"/>
              </a:spcBef>
              <a:spcAft>
                <a:spcPts val="0"/>
              </a:spcAft>
              <a:buNone/>
              <a:defRPr b="0" i="0" sz="1200" u="none" cap="none" strike="noStrike">
                <a:solidFill>
                  <a:srgbClr val="898989"/>
                </a:solidFill>
                <a:latin typeface="Calibri"/>
                <a:ea typeface="Calibri"/>
                <a:cs typeface="Calibri"/>
                <a:sym typeface="Calibri"/>
              </a:defRPr>
            </a:lvl8pPr>
            <a:lvl9pPr indent="0" lvl="8" marL="0" algn="r">
              <a:spcBef>
                <a:spcPts val="0"/>
              </a:spcBef>
              <a:spcAft>
                <a:spcPts val="0"/>
              </a:spcAft>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4" name="Shape 54"/>
        <p:cNvGrpSpPr/>
        <p:nvPr/>
      </p:nvGrpSpPr>
      <p:grpSpPr>
        <a:xfrm>
          <a:off x="0" y="0"/>
          <a:ext cx="0" cy="0"/>
          <a:chOff x="0" y="0"/>
          <a:chExt cx="0" cy="0"/>
        </a:xfrm>
      </p:grpSpPr>
      <p:sp>
        <p:nvSpPr>
          <p:cNvPr id="55" name="Google Shape;55;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6" name="Google Shape;56;p8"/>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57" name="Google Shape;57;p8"/>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58" name="Google Shape;58;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b="0" i="0" sz="1200" u="none" cap="none" strike="noStrike">
                <a:solidFill>
                  <a:srgbClr val="898989"/>
                </a:solidFill>
                <a:latin typeface="Calibri"/>
                <a:ea typeface="Calibri"/>
                <a:cs typeface="Calibri"/>
                <a:sym typeface="Calibri"/>
              </a:defRPr>
            </a:lvl1pPr>
            <a:lvl2pPr indent="0" lvl="1" marL="0" algn="r">
              <a:spcBef>
                <a:spcPts val="0"/>
              </a:spcBef>
              <a:spcAft>
                <a:spcPts val="0"/>
              </a:spcAft>
              <a:buNone/>
              <a:defRPr b="0" i="0" sz="1200" u="none" cap="none" strike="noStrike">
                <a:solidFill>
                  <a:srgbClr val="898989"/>
                </a:solidFill>
                <a:latin typeface="Calibri"/>
                <a:ea typeface="Calibri"/>
                <a:cs typeface="Calibri"/>
                <a:sym typeface="Calibri"/>
              </a:defRPr>
            </a:lvl2pPr>
            <a:lvl3pPr indent="0" lvl="2" marL="0" algn="r">
              <a:spcBef>
                <a:spcPts val="0"/>
              </a:spcBef>
              <a:spcAft>
                <a:spcPts val="0"/>
              </a:spcAft>
              <a:buNone/>
              <a:defRPr b="0" i="0" sz="1200" u="none" cap="none" strike="noStrike">
                <a:solidFill>
                  <a:srgbClr val="898989"/>
                </a:solidFill>
                <a:latin typeface="Calibri"/>
                <a:ea typeface="Calibri"/>
                <a:cs typeface="Calibri"/>
                <a:sym typeface="Calibri"/>
              </a:defRPr>
            </a:lvl3pPr>
            <a:lvl4pPr indent="0" lvl="3" marL="0" algn="r">
              <a:spcBef>
                <a:spcPts val="0"/>
              </a:spcBef>
              <a:spcAft>
                <a:spcPts val="0"/>
              </a:spcAft>
              <a:buNone/>
              <a:defRPr b="0" i="0" sz="1200" u="none" cap="none" strike="noStrike">
                <a:solidFill>
                  <a:srgbClr val="898989"/>
                </a:solidFill>
                <a:latin typeface="Calibri"/>
                <a:ea typeface="Calibri"/>
                <a:cs typeface="Calibri"/>
                <a:sym typeface="Calibri"/>
              </a:defRPr>
            </a:lvl4pPr>
            <a:lvl5pPr indent="0" lvl="4" marL="0" algn="r">
              <a:spcBef>
                <a:spcPts val="0"/>
              </a:spcBef>
              <a:spcAft>
                <a:spcPts val="0"/>
              </a:spcAft>
              <a:buNone/>
              <a:defRPr b="0" i="0" sz="1200" u="none" cap="none" strike="noStrike">
                <a:solidFill>
                  <a:srgbClr val="898989"/>
                </a:solidFill>
                <a:latin typeface="Calibri"/>
                <a:ea typeface="Calibri"/>
                <a:cs typeface="Calibri"/>
                <a:sym typeface="Calibri"/>
              </a:defRPr>
            </a:lvl5pPr>
            <a:lvl6pPr indent="0" lvl="5" marL="0" algn="r">
              <a:spcBef>
                <a:spcPts val="0"/>
              </a:spcBef>
              <a:spcAft>
                <a:spcPts val="0"/>
              </a:spcAft>
              <a:buNone/>
              <a:defRPr b="0" i="0" sz="1200" u="none" cap="none" strike="noStrike">
                <a:solidFill>
                  <a:srgbClr val="898989"/>
                </a:solidFill>
                <a:latin typeface="Calibri"/>
                <a:ea typeface="Calibri"/>
                <a:cs typeface="Calibri"/>
                <a:sym typeface="Calibri"/>
              </a:defRPr>
            </a:lvl6pPr>
            <a:lvl7pPr indent="0" lvl="6" marL="0" algn="r">
              <a:spcBef>
                <a:spcPts val="0"/>
              </a:spcBef>
              <a:spcAft>
                <a:spcPts val="0"/>
              </a:spcAft>
              <a:buNone/>
              <a:defRPr b="0" i="0" sz="1200" u="none" cap="none" strike="noStrike">
                <a:solidFill>
                  <a:srgbClr val="898989"/>
                </a:solidFill>
                <a:latin typeface="Calibri"/>
                <a:ea typeface="Calibri"/>
                <a:cs typeface="Calibri"/>
                <a:sym typeface="Calibri"/>
              </a:defRPr>
            </a:lvl7pPr>
            <a:lvl8pPr indent="0" lvl="7" marL="0" algn="r">
              <a:spcBef>
                <a:spcPts val="0"/>
              </a:spcBef>
              <a:spcAft>
                <a:spcPts val="0"/>
              </a:spcAft>
              <a:buNone/>
              <a:defRPr b="0" i="0" sz="1200" u="none" cap="none" strike="noStrike">
                <a:solidFill>
                  <a:srgbClr val="898989"/>
                </a:solidFill>
                <a:latin typeface="Calibri"/>
                <a:ea typeface="Calibri"/>
                <a:cs typeface="Calibri"/>
                <a:sym typeface="Calibri"/>
              </a:defRPr>
            </a:lvl8pPr>
            <a:lvl9pPr indent="0" lvl="8" marL="0" algn="r">
              <a:spcBef>
                <a:spcPts val="0"/>
              </a:spcBef>
              <a:spcAft>
                <a:spcPts val="0"/>
              </a:spcAft>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1" name="Shape 61"/>
        <p:cNvGrpSpPr/>
        <p:nvPr/>
      </p:nvGrpSpPr>
      <p:grpSpPr>
        <a:xfrm>
          <a:off x="0" y="0"/>
          <a:ext cx="0" cy="0"/>
          <a:chOff x="0" y="0"/>
          <a:chExt cx="0" cy="0"/>
        </a:xfrm>
      </p:grpSpPr>
      <p:sp>
        <p:nvSpPr>
          <p:cNvPr id="62" name="Google Shape;62;p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3" name="Google Shape;63;p9"/>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64" name="Google Shape;64;p9"/>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65" name="Google Shape;65;p9"/>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66" name="Google Shape;66;p9"/>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67" name="Google Shape;67;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b="0" i="0" sz="1200" u="none" cap="none" strike="noStrike">
                <a:solidFill>
                  <a:srgbClr val="898989"/>
                </a:solidFill>
                <a:latin typeface="Calibri"/>
                <a:ea typeface="Calibri"/>
                <a:cs typeface="Calibri"/>
                <a:sym typeface="Calibri"/>
              </a:defRPr>
            </a:lvl1pPr>
            <a:lvl2pPr indent="0" lvl="1" marL="0" algn="r">
              <a:spcBef>
                <a:spcPts val="0"/>
              </a:spcBef>
              <a:spcAft>
                <a:spcPts val="0"/>
              </a:spcAft>
              <a:buNone/>
              <a:defRPr b="0" i="0" sz="1200" u="none" cap="none" strike="noStrike">
                <a:solidFill>
                  <a:srgbClr val="898989"/>
                </a:solidFill>
                <a:latin typeface="Calibri"/>
                <a:ea typeface="Calibri"/>
                <a:cs typeface="Calibri"/>
                <a:sym typeface="Calibri"/>
              </a:defRPr>
            </a:lvl2pPr>
            <a:lvl3pPr indent="0" lvl="2" marL="0" algn="r">
              <a:spcBef>
                <a:spcPts val="0"/>
              </a:spcBef>
              <a:spcAft>
                <a:spcPts val="0"/>
              </a:spcAft>
              <a:buNone/>
              <a:defRPr b="0" i="0" sz="1200" u="none" cap="none" strike="noStrike">
                <a:solidFill>
                  <a:srgbClr val="898989"/>
                </a:solidFill>
                <a:latin typeface="Calibri"/>
                <a:ea typeface="Calibri"/>
                <a:cs typeface="Calibri"/>
                <a:sym typeface="Calibri"/>
              </a:defRPr>
            </a:lvl3pPr>
            <a:lvl4pPr indent="0" lvl="3" marL="0" algn="r">
              <a:spcBef>
                <a:spcPts val="0"/>
              </a:spcBef>
              <a:spcAft>
                <a:spcPts val="0"/>
              </a:spcAft>
              <a:buNone/>
              <a:defRPr b="0" i="0" sz="1200" u="none" cap="none" strike="noStrike">
                <a:solidFill>
                  <a:srgbClr val="898989"/>
                </a:solidFill>
                <a:latin typeface="Calibri"/>
                <a:ea typeface="Calibri"/>
                <a:cs typeface="Calibri"/>
                <a:sym typeface="Calibri"/>
              </a:defRPr>
            </a:lvl4pPr>
            <a:lvl5pPr indent="0" lvl="4" marL="0" algn="r">
              <a:spcBef>
                <a:spcPts val="0"/>
              </a:spcBef>
              <a:spcAft>
                <a:spcPts val="0"/>
              </a:spcAft>
              <a:buNone/>
              <a:defRPr b="0" i="0" sz="1200" u="none" cap="none" strike="noStrike">
                <a:solidFill>
                  <a:srgbClr val="898989"/>
                </a:solidFill>
                <a:latin typeface="Calibri"/>
                <a:ea typeface="Calibri"/>
                <a:cs typeface="Calibri"/>
                <a:sym typeface="Calibri"/>
              </a:defRPr>
            </a:lvl5pPr>
            <a:lvl6pPr indent="0" lvl="5" marL="0" algn="r">
              <a:spcBef>
                <a:spcPts val="0"/>
              </a:spcBef>
              <a:spcAft>
                <a:spcPts val="0"/>
              </a:spcAft>
              <a:buNone/>
              <a:defRPr b="0" i="0" sz="1200" u="none" cap="none" strike="noStrike">
                <a:solidFill>
                  <a:srgbClr val="898989"/>
                </a:solidFill>
                <a:latin typeface="Calibri"/>
                <a:ea typeface="Calibri"/>
                <a:cs typeface="Calibri"/>
                <a:sym typeface="Calibri"/>
              </a:defRPr>
            </a:lvl6pPr>
            <a:lvl7pPr indent="0" lvl="6" marL="0" algn="r">
              <a:spcBef>
                <a:spcPts val="0"/>
              </a:spcBef>
              <a:spcAft>
                <a:spcPts val="0"/>
              </a:spcAft>
              <a:buNone/>
              <a:defRPr b="0" i="0" sz="1200" u="none" cap="none" strike="noStrike">
                <a:solidFill>
                  <a:srgbClr val="898989"/>
                </a:solidFill>
                <a:latin typeface="Calibri"/>
                <a:ea typeface="Calibri"/>
                <a:cs typeface="Calibri"/>
                <a:sym typeface="Calibri"/>
              </a:defRPr>
            </a:lvl7pPr>
            <a:lvl8pPr indent="0" lvl="7" marL="0" algn="r">
              <a:spcBef>
                <a:spcPts val="0"/>
              </a:spcBef>
              <a:spcAft>
                <a:spcPts val="0"/>
              </a:spcAft>
              <a:buNone/>
              <a:defRPr b="0" i="0" sz="1200" u="none" cap="none" strike="noStrike">
                <a:solidFill>
                  <a:srgbClr val="898989"/>
                </a:solidFill>
                <a:latin typeface="Calibri"/>
                <a:ea typeface="Calibri"/>
                <a:cs typeface="Calibri"/>
                <a:sym typeface="Calibri"/>
              </a:defRPr>
            </a:lvl8pPr>
            <a:lvl9pPr indent="0" lvl="8" marL="0" algn="r">
              <a:spcBef>
                <a:spcPts val="0"/>
              </a:spcBef>
              <a:spcAft>
                <a:spcPts val="0"/>
              </a:spcAft>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0" name="Shape 70"/>
        <p:cNvGrpSpPr/>
        <p:nvPr/>
      </p:nvGrpSpPr>
      <p:grpSpPr>
        <a:xfrm>
          <a:off x="0" y="0"/>
          <a:ext cx="0" cy="0"/>
          <a:chOff x="0" y="0"/>
          <a:chExt cx="0" cy="0"/>
        </a:xfrm>
      </p:grpSpPr>
      <p:sp>
        <p:nvSpPr>
          <p:cNvPr id="71" name="Google Shape;71;p1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72" name="Google Shape;72;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b="0" i="0" sz="1200" u="none" cap="none" strike="noStrike">
                <a:solidFill>
                  <a:srgbClr val="898989"/>
                </a:solidFill>
                <a:latin typeface="Calibri"/>
                <a:ea typeface="Calibri"/>
                <a:cs typeface="Calibri"/>
                <a:sym typeface="Calibri"/>
              </a:defRPr>
            </a:lvl1pPr>
            <a:lvl2pPr indent="0" lvl="1" marL="0" algn="r">
              <a:spcBef>
                <a:spcPts val="0"/>
              </a:spcBef>
              <a:spcAft>
                <a:spcPts val="0"/>
              </a:spcAft>
              <a:buNone/>
              <a:defRPr b="0" i="0" sz="1200" u="none" cap="none" strike="noStrike">
                <a:solidFill>
                  <a:srgbClr val="898989"/>
                </a:solidFill>
                <a:latin typeface="Calibri"/>
                <a:ea typeface="Calibri"/>
                <a:cs typeface="Calibri"/>
                <a:sym typeface="Calibri"/>
              </a:defRPr>
            </a:lvl2pPr>
            <a:lvl3pPr indent="0" lvl="2" marL="0" algn="r">
              <a:spcBef>
                <a:spcPts val="0"/>
              </a:spcBef>
              <a:spcAft>
                <a:spcPts val="0"/>
              </a:spcAft>
              <a:buNone/>
              <a:defRPr b="0" i="0" sz="1200" u="none" cap="none" strike="noStrike">
                <a:solidFill>
                  <a:srgbClr val="898989"/>
                </a:solidFill>
                <a:latin typeface="Calibri"/>
                <a:ea typeface="Calibri"/>
                <a:cs typeface="Calibri"/>
                <a:sym typeface="Calibri"/>
              </a:defRPr>
            </a:lvl3pPr>
            <a:lvl4pPr indent="0" lvl="3" marL="0" algn="r">
              <a:spcBef>
                <a:spcPts val="0"/>
              </a:spcBef>
              <a:spcAft>
                <a:spcPts val="0"/>
              </a:spcAft>
              <a:buNone/>
              <a:defRPr b="0" i="0" sz="1200" u="none" cap="none" strike="noStrike">
                <a:solidFill>
                  <a:srgbClr val="898989"/>
                </a:solidFill>
                <a:latin typeface="Calibri"/>
                <a:ea typeface="Calibri"/>
                <a:cs typeface="Calibri"/>
                <a:sym typeface="Calibri"/>
              </a:defRPr>
            </a:lvl4pPr>
            <a:lvl5pPr indent="0" lvl="4" marL="0" algn="r">
              <a:spcBef>
                <a:spcPts val="0"/>
              </a:spcBef>
              <a:spcAft>
                <a:spcPts val="0"/>
              </a:spcAft>
              <a:buNone/>
              <a:defRPr b="0" i="0" sz="1200" u="none" cap="none" strike="noStrike">
                <a:solidFill>
                  <a:srgbClr val="898989"/>
                </a:solidFill>
                <a:latin typeface="Calibri"/>
                <a:ea typeface="Calibri"/>
                <a:cs typeface="Calibri"/>
                <a:sym typeface="Calibri"/>
              </a:defRPr>
            </a:lvl5pPr>
            <a:lvl6pPr indent="0" lvl="5" marL="0" algn="r">
              <a:spcBef>
                <a:spcPts val="0"/>
              </a:spcBef>
              <a:spcAft>
                <a:spcPts val="0"/>
              </a:spcAft>
              <a:buNone/>
              <a:defRPr b="0" i="0" sz="1200" u="none" cap="none" strike="noStrike">
                <a:solidFill>
                  <a:srgbClr val="898989"/>
                </a:solidFill>
                <a:latin typeface="Calibri"/>
                <a:ea typeface="Calibri"/>
                <a:cs typeface="Calibri"/>
                <a:sym typeface="Calibri"/>
              </a:defRPr>
            </a:lvl6pPr>
            <a:lvl7pPr indent="0" lvl="6" marL="0" algn="r">
              <a:spcBef>
                <a:spcPts val="0"/>
              </a:spcBef>
              <a:spcAft>
                <a:spcPts val="0"/>
              </a:spcAft>
              <a:buNone/>
              <a:defRPr b="0" i="0" sz="1200" u="none" cap="none" strike="noStrike">
                <a:solidFill>
                  <a:srgbClr val="898989"/>
                </a:solidFill>
                <a:latin typeface="Calibri"/>
                <a:ea typeface="Calibri"/>
                <a:cs typeface="Calibri"/>
                <a:sym typeface="Calibri"/>
              </a:defRPr>
            </a:lvl7pPr>
            <a:lvl8pPr indent="0" lvl="7" marL="0" algn="r">
              <a:spcBef>
                <a:spcPts val="0"/>
              </a:spcBef>
              <a:spcAft>
                <a:spcPts val="0"/>
              </a:spcAft>
              <a:buNone/>
              <a:defRPr b="0" i="0" sz="1200" u="none" cap="none" strike="noStrike">
                <a:solidFill>
                  <a:srgbClr val="898989"/>
                </a:solidFill>
                <a:latin typeface="Calibri"/>
                <a:ea typeface="Calibri"/>
                <a:cs typeface="Calibri"/>
                <a:sym typeface="Calibri"/>
              </a:defRPr>
            </a:lvl8pPr>
            <a:lvl9pPr indent="0" lvl="8" marL="0" algn="r">
              <a:spcBef>
                <a:spcPts val="0"/>
              </a:spcBef>
              <a:spcAft>
                <a:spcPts val="0"/>
              </a:spcAft>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5" name="Shape 75"/>
        <p:cNvGrpSpPr/>
        <p:nvPr/>
      </p:nvGrpSpPr>
      <p:grpSpPr>
        <a:xfrm>
          <a:off x="0" y="0"/>
          <a:ext cx="0" cy="0"/>
          <a:chOff x="0" y="0"/>
          <a:chExt cx="0" cy="0"/>
        </a:xfrm>
      </p:grpSpPr>
      <p:sp>
        <p:nvSpPr>
          <p:cNvPr id="76" name="Google Shape;76;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b="0" i="0" sz="1200" u="none" cap="none" strike="noStrike">
                <a:solidFill>
                  <a:srgbClr val="898989"/>
                </a:solidFill>
                <a:latin typeface="Calibri"/>
                <a:ea typeface="Calibri"/>
                <a:cs typeface="Calibri"/>
                <a:sym typeface="Calibri"/>
              </a:defRPr>
            </a:lvl1pPr>
            <a:lvl2pPr indent="0" lvl="1" marL="0" algn="r">
              <a:spcBef>
                <a:spcPts val="0"/>
              </a:spcBef>
              <a:spcAft>
                <a:spcPts val="0"/>
              </a:spcAft>
              <a:buNone/>
              <a:defRPr b="0" i="0" sz="1200" u="none" cap="none" strike="noStrike">
                <a:solidFill>
                  <a:srgbClr val="898989"/>
                </a:solidFill>
                <a:latin typeface="Calibri"/>
                <a:ea typeface="Calibri"/>
                <a:cs typeface="Calibri"/>
                <a:sym typeface="Calibri"/>
              </a:defRPr>
            </a:lvl2pPr>
            <a:lvl3pPr indent="0" lvl="2" marL="0" algn="r">
              <a:spcBef>
                <a:spcPts val="0"/>
              </a:spcBef>
              <a:spcAft>
                <a:spcPts val="0"/>
              </a:spcAft>
              <a:buNone/>
              <a:defRPr b="0" i="0" sz="1200" u="none" cap="none" strike="noStrike">
                <a:solidFill>
                  <a:srgbClr val="898989"/>
                </a:solidFill>
                <a:latin typeface="Calibri"/>
                <a:ea typeface="Calibri"/>
                <a:cs typeface="Calibri"/>
                <a:sym typeface="Calibri"/>
              </a:defRPr>
            </a:lvl3pPr>
            <a:lvl4pPr indent="0" lvl="3" marL="0" algn="r">
              <a:spcBef>
                <a:spcPts val="0"/>
              </a:spcBef>
              <a:spcAft>
                <a:spcPts val="0"/>
              </a:spcAft>
              <a:buNone/>
              <a:defRPr b="0" i="0" sz="1200" u="none" cap="none" strike="noStrike">
                <a:solidFill>
                  <a:srgbClr val="898989"/>
                </a:solidFill>
                <a:latin typeface="Calibri"/>
                <a:ea typeface="Calibri"/>
                <a:cs typeface="Calibri"/>
                <a:sym typeface="Calibri"/>
              </a:defRPr>
            </a:lvl4pPr>
            <a:lvl5pPr indent="0" lvl="4" marL="0" algn="r">
              <a:spcBef>
                <a:spcPts val="0"/>
              </a:spcBef>
              <a:spcAft>
                <a:spcPts val="0"/>
              </a:spcAft>
              <a:buNone/>
              <a:defRPr b="0" i="0" sz="1200" u="none" cap="none" strike="noStrike">
                <a:solidFill>
                  <a:srgbClr val="898989"/>
                </a:solidFill>
                <a:latin typeface="Calibri"/>
                <a:ea typeface="Calibri"/>
                <a:cs typeface="Calibri"/>
                <a:sym typeface="Calibri"/>
              </a:defRPr>
            </a:lvl5pPr>
            <a:lvl6pPr indent="0" lvl="5" marL="0" algn="r">
              <a:spcBef>
                <a:spcPts val="0"/>
              </a:spcBef>
              <a:spcAft>
                <a:spcPts val="0"/>
              </a:spcAft>
              <a:buNone/>
              <a:defRPr b="0" i="0" sz="1200" u="none" cap="none" strike="noStrike">
                <a:solidFill>
                  <a:srgbClr val="898989"/>
                </a:solidFill>
                <a:latin typeface="Calibri"/>
                <a:ea typeface="Calibri"/>
                <a:cs typeface="Calibri"/>
                <a:sym typeface="Calibri"/>
              </a:defRPr>
            </a:lvl6pPr>
            <a:lvl7pPr indent="0" lvl="6" marL="0" algn="r">
              <a:spcBef>
                <a:spcPts val="0"/>
              </a:spcBef>
              <a:spcAft>
                <a:spcPts val="0"/>
              </a:spcAft>
              <a:buNone/>
              <a:defRPr b="0" i="0" sz="1200" u="none" cap="none" strike="noStrike">
                <a:solidFill>
                  <a:srgbClr val="898989"/>
                </a:solidFill>
                <a:latin typeface="Calibri"/>
                <a:ea typeface="Calibri"/>
                <a:cs typeface="Calibri"/>
                <a:sym typeface="Calibri"/>
              </a:defRPr>
            </a:lvl7pPr>
            <a:lvl8pPr indent="0" lvl="7" marL="0" algn="r">
              <a:spcBef>
                <a:spcPts val="0"/>
              </a:spcBef>
              <a:spcAft>
                <a:spcPts val="0"/>
              </a:spcAft>
              <a:buNone/>
              <a:defRPr b="0" i="0" sz="1200" u="none" cap="none" strike="noStrike">
                <a:solidFill>
                  <a:srgbClr val="898989"/>
                </a:solidFill>
                <a:latin typeface="Calibri"/>
                <a:ea typeface="Calibri"/>
                <a:cs typeface="Calibri"/>
                <a:sym typeface="Calibri"/>
              </a:defRPr>
            </a:lvl8pPr>
            <a:lvl9pPr indent="0" lvl="8" marL="0" algn="r">
              <a:spcBef>
                <a:spcPts val="0"/>
              </a:spcBef>
              <a:spcAft>
                <a:spcPts val="0"/>
              </a:spcAft>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9" name="Shape 79"/>
        <p:cNvGrpSpPr/>
        <p:nvPr/>
      </p:nvGrpSpPr>
      <p:grpSpPr>
        <a:xfrm>
          <a:off x="0" y="0"/>
          <a:ext cx="0" cy="0"/>
          <a:chOff x="0" y="0"/>
          <a:chExt cx="0" cy="0"/>
        </a:xfrm>
      </p:grpSpPr>
      <p:sp>
        <p:nvSpPr>
          <p:cNvPr id="80" name="Google Shape;80;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81" name="Google Shape;81;p1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2" name="Google Shape;82;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b="0" i="0" sz="1200" u="none" cap="none" strike="noStrike">
                <a:solidFill>
                  <a:srgbClr val="898989"/>
                </a:solidFill>
                <a:latin typeface="Calibri"/>
                <a:ea typeface="Calibri"/>
                <a:cs typeface="Calibri"/>
                <a:sym typeface="Calibri"/>
              </a:defRPr>
            </a:lvl1pPr>
            <a:lvl2pPr indent="0" lvl="1" marL="0" algn="r">
              <a:spcBef>
                <a:spcPts val="0"/>
              </a:spcBef>
              <a:spcAft>
                <a:spcPts val="0"/>
              </a:spcAft>
              <a:buNone/>
              <a:defRPr b="0" i="0" sz="1200" u="none" cap="none" strike="noStrike">
                <a:solidFill>
                  <a:srgbClr val="898989"/>
                </a:solidFill>
                <a:latin typeface="Calibri"/>
                <a:ea typeface="Calibri"/>
                <a:cs typeface="Calibri"/>
                <a:sym typeface="Calibri"/>
              </a:defRPr>
            </a:lvl2pPr>
            <a:lvl3pPr indent="0" lvl="2" marL="0" algn="r">
              <a:spcBef>
                <a:spcPts val="0"/>
              </a:spcBef>
              <a:spcAft>
                <a:spcPts val="0"/>
              </a:spcAft>
              <a:buNone/>
              <a:defRPr b="0" i="0" sz="1200" u="none" cap="none" strike="noStrike">
                <a:solidFill>
                  <a:srgbClr val="898989"/>
                </a:solidFill>
                <a:latin typeface="Calibri"/>
                <a:ea typeface="Calibri"/>
                <a:cs typeface="Calibri"/>
                <a:sym typeface="Calibri"/>
              </a:defRPr>
            </a:lvl3pPr>
            <a:lvl4pPr indent="0" lvl="3" marL="0" algn="r">
              <a:spcBef>
                <a:spcPts val="0"/>
              </a:spcBef>
              <a:spcAft>
                <a:spcPts val="0"/>
              </a:spcAft>
              <a:buNone/>
              <a:defRPr b="0" i="0" sz="1200" u="none" cap="none" strike="noStrike">
                <a:solidFill>
                  <a:srgbClr val="898989"/>
                </a:solidFill>
                <a:latin typeface="Calibri"/>
                <a:ea typeface="Calibri"/>
                <a:cs typeface="Calibri"/>
                <a:sym typeface="Calibri"/>
              </a:defRPr>
            </a:lvl4pPr>
            <a:lvl5pPr indent="0" lvl="4" marL="0" algn="r">
              <a:spcBef>
                <a:spcPts val="0"/>
              </a:spcBef>
              <a:spcAft>
                <a:spcPts val="0"/>
              </a:spcAft>
              <a:buNone/>
              <a:defRPr b="0" i="0" sz="1200" u="none" cap="none" strike="noStrike">
                <a:solidFill>
                  <a:srgbClr val="898989"/>
                </a:solidFill>
                <a:latin typeface="Calibri"/>
                <a:ea typeface="Calibri"/>
                <a:cs typeface="Calibri"/>
                <a:sym typeface="Calibri"/>
              </a:defRPr>
            </a:lvl5pPr>
            <a:lvl6pPr indent="0" lvl="5" marL="0" algn="r">
              <a:spcBef>
                <a:spcPts val="0"/>
              </a:spcBef>
              <a:spcAft>
                <a:spcPts val="0"/>
              </a:spcAft>
              <a:buNone/>
              <a:defRPr b="0" i="0" sz="1200" u="none" cap="none" strike="noStrike">
                <a:solidFill>
                  <a:srgbClr val="898989"/>
                </a:solidFill>
                <a:latin typeface="Calibri"/>
                <a:ea typeface="Calibri"/>
                <a:cs typeface="Calibri"/>
                <a:sym typeface="Calibri"/>
              </a:defRPr>
            </a:lvl6pPr>
            <a:lvl7pPr indent="0" lvl="6" marL="0" algn="r">
              <a:spcBef>
                <a:spcPts val="0"/>
              </a:spcBef>
              <a:spcAft>
                <a:spcPts val="0"/>
              </a:spcAft>
              <a:buNone/>
              <a:defRPr b="0" i="0" sz="1200" u="none" cap="none" strike="noStrike">
                <a:solidFill>
                  <a:srgbClr val="898989"/>
                </a:solidFill>
                <a:latin typeface="Calibri"/>
                <a:ea typeface="Calibri"/>
                <a:cs typeface="Calibri"/>
                <a:sym typeface="Calibri"/>
              </a:defRPr>
            </a:lvl7pPr>
            <a:lvl8pPr indent="0" lvl="7" marL="0" algn="r">
              <a:spcBef>
                <a:spcPts val="0"/>
              </a:spcBef>
              <a:spcAft>
                <a:spcPts val="0"/>
              </a:spcAft>
              <a:buNone/>
              <a:defRPr b="0" i="0" sz="1200" u="none" cap="none" strike="noStrike">
                <a:solidFill>
                  <a:srgbClr val="898989"/>
                </a:solidFill>
                <a:latin typeface="Calibri"/>
                <a:ea typeface="Calibri"/>
                <a:cs typeface="Calibri"/>
                <a:sym typeface="Calibri"/>
              </a:defRPr>
            </a:lvl8pPr>
            <a:lvl9pPr indent="0" lvl="8" marL="0" algn="r">
              <a:spcBef>
                <a:spcPts val="0"/>
              </a:spcBef>
              <a:spcAft>
                <a:spcPts val="0"/>
              </a:spcAft>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5" name="Shape 85"/>
        <p:cNvGrpSpPr/>
        <p:nvPr/>
      </p:nvGrpSpPr>
      <p:grpSpPr>
        <a:xfrm>
          <a:off x="0" y="0"/>
          <a:ext cx="0" cy="0"/>
          <a:chOff x="0" y="0"/>
          <a:chExt cx="0" cy="0"/>
        </a:xfrm>
      </p:grpSpPr>
      <p:sp>
        <p:nvSpPr>
          <p:cNvPr id="86" name="Google Shape;86;p1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87" name="Google Shape;87;p1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8" name="Google Shape;88;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b="0" i="0" sz="1200" u="none" cap="none" strike="noStrike">
                <a:solidFill>
                  <a:srgbClr val="898989"/>
                </a:solidFill>
                <a:latin typeface="Calibri"/>
                <a:ea typeface="Calibri"/>
                <a:cs typeface="Calibri"/>
                <a:sym typeface="Calibri"/>
              </a:defRPr>
            </a:lvl1pPr>
            <a:lvl2pPr indent="0" lvl="1" marL="0" algn="r">
              <a:spcBef>
                <a:spcPts val="0"/>
              </a:spcBef>
              <a:spcAft>
                <a:spcPts val="0"/>
              </a:spcAft>
              <a:buNone/>
              <a:defRPr b="0" i="0" sz="1200" u="none" cap="none" strike="noStrike">
                <a:solidFill>
                  <a:srgbClr val="898989"/>
                </a:solidFill>
                <a:latin typeface="Calibri"/>
                <a:ea typeface="Calibri"/>
                <a:cs typeface="Calibri"/>
                <a:sym typeface="Calibri"/>
              </a:defRPr>
            </a:lvl2pPr>
            <a:lvl3pPr indent="0" lvl="2" marL="0" algn="r">
              <a:spcBef>
                <a:spcPts val="0"/>
              </a:spcBef>
              <a:spcAft>
                <a:spcPts val="0"/>
              </a:spcAft>
              <a:buNone/>
              <a:defRPr b="0" i="0" sz="1200" u="none" cap="none" strike="noStrike">
                <a:solidFill>
                  <a:srgbClr val="898989"/>
                </a:solidFill>
                <a:latin typeface="Calibri"/>
                <a:ea typeface="Calibri"/>
                <a:cs typeface="Calibri"/>
                <a:sym typeface="Calibri"/>
              </a:defRPr>
            </a:lvl3pPr>
            <a:lvl4pPr indent="0" lvl="3" marL="0" algn="r">
              <a:spcBef>
                <a:spcPts val="0"/>
              </a:spcBef>
              <a:spcAft>
                <a:spcPts val="0"/>
              </a:spcAft>
              <a:buNone/>
              <a:defRPr b="0" i="0" sz="1200" u="none" cap="none" strike="noStrike">
                <a:solidFill>
                  <a:srgbClr val="898989"/>
                </a:solidFill>
                <a:latin typeface="Calibri"/>
                <a:ea typeface="Calibri"/>
                <a:cs typeface="Calibri"/>
                <a:sym typeface="Calibri"/>
              </a:defRPr>
            </a:lvl4pPr>
            <a:lvl5pPr indent="0" lvl="4" marL="0" algn="r">
              <a:spcBef>
                <a:spcPts val="0"/>
              </a:spcBef>
              <a:spcAft>
                <a:spcPts val="0"/>
              </a:spcAft>
              <a:buNone/>
              <a:defRPr b="0" i="0" sz="1200" u="none" cap="none" strike="noStrike">
                <a:solidFill>
                  <a:srgbClr val="898989"/>
                </a:solidFill>
                <a:latin typeface="Calibri"/>
                <a:ea typeface="Calibri"/>
                <a:cs typeface="Calibri"/>
                <a:sym typeface="Calibri"/>
              </a:defRPr>
            </a:lvl5pPr>
            <a:lvl6pPr indent="0" lvl="5" marL="0" algn="r">
              <a:spcBef>
                <a:spcPts val="0"/>
              </a:spcBef>
              <a:spcAft>
                <a:spcPts val="0"/>
              </a:spcAft>
              <a:buNone/>
              <a:defRPr b="0" i="0" sz="1200" u="none" cap="none" strike="noStrike">
                <a:solidFill>
                  <a:srgbClr val="898989"/>
                </a:solidFill>
                <a:latin typeface="Calibri"/>
                <a:ea typeface="Calibri"/>
                <a:cs typeface="Calibri"/>
                <a:sym typeface="Calibri"/>
              </a:defRPr>
            </a:lvl6pPr>
            <a:lvl7pPr indent="0" lvl="6" marL="0" algn="r">
              <a:spcBef>
                <a:spcPts val="0"/>
              </a:spcBef>
              <a:spcAft>
                <a:spcPts val="0"/>
              </a:spcAft>
              <a:buNone/>
              <a:defRPr b="0" i="0" sz="1200" u="none" cap="none" strike="noStrike">
                <a:solidFill>
                  <a:srgbClr val="898989"/>
                </a:solidFill>
                <a:latin typeface="Calibri"/>
                <a:ea typeface="Calibri"/>
                <a:cs typeface="Calibri"/>
                <a:sym typeface="Calibri"/>
              </a:defRPr>
            </a:lvl7pPr>
            <a:lvl8pPr indent="0" lvl="7" marL="0" algn="r">
              <a:spcBef>
                <a:spcPts val="0"/>
              </a:spcBef>
              <a:spcAft>
                <a:spcPts val="0"/>
              </a:spcAft>
              <a:buNone/>
              <a:defRPr b="0" i="0" sz="1200" u="none" cap="none" strike="noStrike">
                <a:solidFill>
                  <a:srgbClr val="898989"/>
                </a:solidFill>
                <a:latin typeface="Calibri"/>
                <a:ea typeface="Calibri"/>
                <a:cs typeface="Calibri"/>
                <a:sym typeface="Calibri"/>
              </a:defRPr>
            </a:lvl8pPr>
            <a:lvl9pPr indent="0" lvl="8" marL="0" algn="r">
              <a:spcBef>
                <a:spcPts val="0"/>
              </a:spcBef>
              <a:spcAft>
                <a:spcPts val="0"/>
              </a:spcAft>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7" name="Shape 97"/>
        <p:cNvGrpSpPr/>
        <p:nvPr/>
      </p:nvGrpSpPr>
      <p:grpSpPr>
        <a:xfrm>
          <a:off x="0" y="0"/>
          <a:ext cx="0" cy="0"/>
          <a:chOff x="0" y="0"/>
          <a:chExt cx="0" cy="0"/>
        </a:xfrm>
      </p:grpSpPr>
      <p:sp>
        <p:nvSpPr>
          <p:cNvPr id="98" name="Google Shape;98;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99" name="Google Shape;99;p1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42900" lvl="0" marL="457200" rtl="1" algn="r">
              <a:spcBef>
                <a:spcPts val="360"/>
              </a:spcBef>
              <a:spcAft>
                <a:spcPts val="0"/>
              </a:spcAft>
              <a:buClr>
                <a:schemeClr val="dk1"/>
              </a:buClr>
              <a:buSzPts val="1800"/>
              <a:buChar char="•"/>
              <a:defRPr/>
            </a:lvl1pPr>
            <a:lvl2pPr indent="-342900" lvl="1" marL="914400" rtl="1" algn="r">
              <a:spcBef>
                <a:spcPts val="360"/>
              </a:spcBef>
              <a:spcAft>
                <a:spcPts val="0"/>
              </a:spcAft>
              <a:buClr>
                <a:schemeClr val="dk1"/>
              </a:buClr>
              <a:buSzPts val="1800"/>
              <a:buChar char="–"/>
              <a:defRPr/>
            </a:lvl2pPr>
            <a:lvl3pPr indent="-342900" lvl="2" marL="1371600" rtl="1" algn="r">
              <a:spcBef>
                <a:spcPts val="360"/>
              </a:spcBef>
              <a:spcAft>
                <a:spcPts val="0"/>
              </a:spcAft>
              <a:buClr>
                <a:schemeClr val="dk1"/>
              </a:buClr>
              <a:buSzPts val="1800"/>
              <a:buChar char="•"/>
              <a:defRPr/>
            </a:lvl3pPr>
            <a:lvl4pPr indent="-342900" lvl="3" marL="1828800" rtl="1" algn="r">
              <a:spcBef>
                <a:spcPts val="360"/>
              </a:spcBef>
              <a:spcAft>
                <a:spcPts val="0"/>
              </a:spcAft>
              <a:buClr>
                <a:schemeClr val="dk1"/>
              </a:buClr>
              <a:buSzPts val="1800"/>
              <a:buChar char="–"/>
              <a:defRPr/>
            </a:lvl4pPr>
            <a:lvl5pPr indent="-342900" lvl="4" marL="2286000" rtl="1" algn="r">
              <a:spcBef>
                <a:spcPts val="360"/>
              </a:spcBef>
              <a:spcAft>
                <a:spcPts val="0"/>
              </a:spcAft>
              <a:buClr>
                <a:schemeClr val="dk1"/>
              </a:buClr>
              <a:buSzPts val="1800"/>
              <a:buChar char="»"/>
              <a:defRPr/>
            </a:lvl5pPr>
            <a:lvl6pPr indent="-342900" lvl="5" marL="2743200" rtl="1" algn="r">
              <a:spcBef>
                <a:spcPts val="360"/>
              </a:spcBef>
              <a:spcAft>
                <a:spcPts val="0"/>
              </a:spcAft>
              <a:buClr>
                <a:schemeClr val="dk1"/>
              </a:buClr>
              <a:buSzPts val="1800"/>
              <a:buChar char="•"/>
              <a:defRPr/>
            </a:lvl6pPr>
            <a:lvl7pPr indent="-342900" lvl="6" marL="3200400" rtl="1" algn="r">
              <a:spcBef>
                <a:spcPts val="360"/>
              </a:spcBef>
              <a:spcAft>
                <a:spcPts val="0"/>
              </a:spcAft>
              <a:buClr>
                <a:schemeClr val="dk1"/>
              </a:buClr>
              <a:buSzPts val="1800"/>
              <a:buChar char="•"/>
              <a:defRPr/>
            </a:lvl7pPr>
            <a:lvl8pPr indent="-342900" lvl="7" marL="3657600" rtl="1" algn="r">
              <a:spcBef>
                <a:spcPts val="360"/>
              </a:spcBef>
              <a:spcAft>
                <a:spcPts val="0"/>
              </a:spcAft>
              <a:buClr>
                <a:schemeClr val="dk1"/>
              </a:buClr>
              <a:buSzPts val="1800"/>
              <a:buChar char="•"/>
              <a:defRPr/>
            </a:lvl8pPr>
            <a:lvl9pPr indent="-342900" lvl="8" marL="4114800" rtl="1" algn="r">
              <a:spcBef>
                <a:spcPts val="360"/>
              </a:spcBef>
              <a:spcAft>
                <a:spcPts val="0"/>
              </a:spcAft>
              <a:buClr>
                <a:schemeClr val="dk1"/>
              </a:buClr>
              <a:buSzPts val="1800"/>
              <a:buChar char="•"/>
              <a:defRPr/>
            </a:lvl9pPr>
          </a:lstStyle>
          <a:p/>
        </p:txBody>
      </p:sp>
      <p:sp>
        <p:nvSpPr>
          <p:cNvPr id="100" name="Google Shape;100;p15"/>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15"/>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spcAft>
                <a:spcPts val="0"/>
              </a:spcAft>
              <a:buNone/>
              <a:defRPr b="0" i="0" sz="1200" u="none" cap="none" strike="noStrike">
                <a:solidFill>
                  <a:srgbClr val="898989"/>
                </a:solidFill>
                <a:latin typeface="Arial"/>
                <a:ea typeface="Arial"/>
                <a:cs typeface="Arial"/>
                <a:sym typeface="Arial"/>
              </a:defRPr>
            </a:lvl1pPr>
            <a:lvl2pPr indent="0" lvl="1" marL="0" algn="l">
              <a:spcBef>
                <a:spcPts val="0"/>
              </a:spcBef>
              <a:spcAft>
                <a:spcPts val="0"/>
              </a:spcAft>
              <a:buNone/>
              <a:defRPr b="0" i="0" sz="1200" u="none" cap="none" strike="noStrike">
                <a:solidFill>
                  <a:srgbClr val="898989"/>
                </a:solidFill>
                <a:latin typeface="Arial"/>
                <a:ea typeface="Arial"/>
                <a:cs typeface="Arial"/>
                <a:sym typeface="Arial"/>
              </a:defRPr>
            </a:lvl2pPr>
            <a:lvl3pPr indent="0" lvl="2" marL="0" algn="l">
              <a:spcBef>
                <a:spcPts val="0"/>
              </a:spcBef>
              <a:spcAft>
                <a:spcPts val="0"/>
              </a:spcAft>
              <a:buNone/>
              <a:defRPr b="0" i="0" sz="1200" u="none" cap="none" strike="noStrike">
                <a:solidFill>
                  <a:srgbClr val="898989"/>
                </a:solidFill>
                <a:latin typeface="Arial"/>
                <a:ea typeface="Arial"/>
                <a:cs typeface="Arial"/>
                <a:sym typeface="Arial"/>
              </a:defRPr>
            </a:lvl3pPr>
            <a:lvl4pPr indent="0" lvl="3" marL="0" algn="l">
              <a:spcBef>
                <a:spcPts val="0"/>
              </a:spcBef>
              <a:spcAft>
                <a:spcPts val="0"/>
              </a:spcAft>
              <a:buNone/>
              <a:defRPr b="0" i="0" sz="1200" u="none" cap="none" strike="noStrike">
                <a:solidFill>
                  <a:srgbClr val="898989"/>
                </a:solidFill>
                <a:latin typeface="Arial"/>
                <a:ea typeface="Arial"/>
                <a:cs typeface="Arial"/>
                <a:sym typeface="Arial"/>
              </a:defRPr>
            </a:lvl4pPr>
            <a:lvl5pPr indent="0" lvl="4" marL="0" algn="l">
              <a:spcBef>
                <a:spcPts val="0"/>
              </a:spcBef>
              <a:spcAft>
                <a:spcPts val="0"/>
              </a:spcAft>
              <a:buNone/>
              <a:defRPr b="0" i="0" sz="1200" u="none" cap="none" strike="noStrike">
                <a:solidFill>
                  <a:srgbClr val="898989"/>
                </a:solidFill>
                <a:latin typeface="Arial"/>
                <a:ea typeface="Arial"/>
                <a:cs typeface="Arial"/>
                <a:sym typeface="Arial"/>
              </a:defRPr>
            </a:lvl5pPr>
            <a:lvl6pPr indent="0" lvl="5" marL="0" algn="l">
              <a:spcBef>
                <a:spcPts val="0"/>
              </a:spcBef>
              <a:spcAft>
                <a:spcPts val="0"/>
              </a:spcAft>
              <a:buNone/>
              <a:defRPr b="0" i="0" sz="1200" u="none" cap="none" strike="noStrike">
                <a:solidFill>
                  <a:srgbClr val="898989"/>
                </a:solidFill>
                <a:latin typeface="Arial"/>
                <a:ea typeface="Arial"/>
                <a:cs typeface="Arial"/>
                <a:sym typeface="Arial"/>
              </a:defRPr>
            </a:lvl6pPr>
            <a:lvl7pPr indent="0" lvl="6" marL="0" algn="l">
              <a:spcBef>
                <a:spcPts val="0"/>
              </a:spcBef>
              <a:spcAft>
                <a:spcPts val="0"/>
              </a:spcAft>
              <a:buNone/>
              <a:defRPr b="0" i="0" sz="1200" u="none" cap="none" strike="noStrike">
                <a:solidFill>
                  <a:srgbClr val="898989"/>
                </a:solidFill>
                <a:latin typeface="Arial"/>
                <a:ea typeface="Arial"/>
                <a:cs typeface="Arial"/>
                <a:sym typeface="Arial"/>
              </a:defRPr>
            </a:lvl7pPr>
            <a:lvl8pPr indent="0" lvl="7" marL="0" algn="l">
              <a:spcBef>
                <a:spcPts val="0"/>
              </a:spcBef>
              <a:spcAft>
                <a:spcPts val="0"/>
              </a:spcAft>
              <a:buNone/>
              <a:defRPr b="0" i="0" sz="1200" u="none" cap="none" strike="noStrike">
                <a:solidFill>
                  <a:srgbClr val="898989"/>
                </a:solidFill>
                <a:latin typeface="Arial"/>
                <a:ea typeface="Arial"/>
                <a:cs typeface="Arial"/>
                <a:sym typeface="Arial"/>
              </a:defRPr>
            </a:lvl8pPr>
            <a:lvl9pPr indent="0" lvl="8" marL="0" algn="l">
              <a:spcBef>
                <a:spcPts val="0"/>
              </a:spcBef>
              <a:spcAft>
                <a:spcPts val="0"/>
              </a:spcAft>
              <a:buNone/>
              <a:defRPr b="0" i="0" sz="1200" u="none" cap="none" strike="noStrike">
                <a:solidFill>
                  <a:srgbClr val="898989"/>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03" name="Shape 103"/>
        <p:cNvGrpSpPr/>
        <p:nvPr/>
      </p:nvGrpSpPr>
      <p:grpSpPr>
        <a:xfrm>
          <a:off x="0" y="0"/>
          <a:ext cx="0" cy="0"/>
          <a:chOff x="0" y="0"/>
          <a:chExt cx="0" cy="0"/>
        </a:xfrm>
      </p:grpSpPr>
      <p:sp>
        <p:nvSpPr>
          <p:cNvPr id="104" name="Google Shape;104;p1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105" name="Google Shape;105;p1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rtl="1" algn="r">
              <a:spcBef>
                <a:spcPts val="560"/>
              </a:spcBef>
              <a:spcAft>
                <a:spcPts val="0"/>
              </a:spcAft>
              <a:buClr>
                <a:schemeClr val="dk1"/>
              </a:buClr>
              <a:buSzPts val="2800"/>
              <a:buChar char="•"/>
              <a:defRPr sz="2800"/>
            </a:lvl1pPr>
            <a:lvl2pPr indent="-381000" lvl="1" marL="914400" rtl="1" algn="r">
              <a:spcBef>
                <a:spcPts val="480"/>
              </a:spcBef>
              <a:spcAft>
                <a:spcPts val="0"/>
              </a:spcAft>
              <a:buClr>
                <a:schemeClr val="dk1"/>
              </a:buClr>
              <a:buSzPts val="2400"/>
              <a:buChar char="–"/>
              <a:defRPr sz="2400"/>
            </a:lvl2pPr>
            <a:lvl3pPr indent="-355600" lvl="2" marL="1371600" rtl="1" algn="r">
              <a:spcBef>
                <a:spcPts val="400"/>
              </a:spcBef>
              <a:spcAft>
                <a:spcPts val="0"/>
              </a:spcAft>
              <a:buClr>
                <a:schemeClr val="dk1"/>
              </a:buClr>
              <a:buSzPts val="2000"/>
              <a:buChar char="•"/>
              <a:defRPr sz="2000"/>
            </a:lvl3pPr>
            <a:lvl4pPr indent="-342900" lvl="3" marL="1828800" rtl="1" algn="r">
              <a:spcBef>
                <a:spcPts val="360"/>
              </a:spcBef>
              <a:spcAft>
                <a:spcPts val="0"/>
              </a:spcAft>
              <a:buClr>
                <a:schemeClr val="dk1"/>
              </a:buClr>
              <a:buSzPts val="1800"/>
              <a:buChar char="–"/>
              <a:defRPr sz="1800"/>
            </a:lvl4pPr>
            <a:lvl5pPr indent="-342900" lvl="4" marL="2286000" rtl="1" algn="r">
              <a:spcBef>
                <a:spcPts val="360"/>
              </a:spcBef>
              <a:spcAft>
                <a:spcPts val="0"/>
              </a:spcAft>
              <a:buClr>
                <a:schemeClr val="dk1"/>
              </a:buClr>
              <a:buSzPts val="1800"/>
              <a:buChar char="»"/>
              <a:defRPr sz="1800"/>
            </a:lvl5pPr>
            <a:lvl6pPr indent="-342900" lvl="5" marL="2743200" rtl="1" algn="r">
              <a:spcBef>
                <a:spcPts val="360"/>
              </a:spcBef>
              <a:spcAft>
                <a:spcPts val="0"/>
              </a:spcAft>
              <a:buClr>
                <a:schemeClr val="dk1"/>
              </a:buClr>
              <a:buSzPts val="1800"/>
              <a:buChar char="•"/>
              <a:defRPr sz="1800"/>
            </a:lvl6pPr>
            <a:lvl7pPr indent="-342900" lvl="6" marL="3200400" rtl="1" algn="r">
              <a:spcBef>
                <a:spcPts val="360"/>
              </a:spcBef>
              <a:spcAft>
                <a:spcPts val="0"/>
              </a:spcAft>
              <a:buClr>
                <a:schemeClr val="dk1"/>
              </a:buClr>
              <a:buSzPts val="1800"/>
              <a:buChar char="•"/>
              <a:defRPr sz="1800"/>
            </a:lvl7pPr>
            <a:lvl8pPr indent="-342900" lvl="7" marL="3657600" rtl="1" algn="r">
              <a:spcBef>
                <a:spcPts val="360"/>
              </a:spcBef>
              <a:spcAft>
                <a:spcPts val="0"/>
              </a:spcAft>
              <a:buClr>
                <a:schemeClr val="dk1"/>
              </a:buClr>
              <a:buSzPts val="1800"/>
              <a:buChar char="•"/>
              <a:defRPr sz="1800"/>
            </a:lvl8pPr>
            <a:lvl9pPr indent="-342900" lvl="8" marL="4114800" rtl="1" algn="r">
              <a:spcBef>
                <a:spcPts val="360"/>
              </a:spcBef>
              <a:spcAft>
                <a:spcPts val="0"/>
              </a:spcAft>
              <a:buClr>
                <a:schemeClr val="dk1"/>
              </a:buClr>
              <a:buSzPts val="1800"/>
              <a:buChar char="•"/>
              <a:defRPr sz="1800"/>
            </a:lvl9pPr>
          </a:lstStyle>
          <a:p/>
        </p:txBody>
      </p:sp>
      <p:sp>
        <p:nvSpPr>
          <p:cNvPr id="106" name="Google Shape;106;p1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rtl="1" algn="r">
              <a:spcBef>
                <a:spcPts val="560"/>
              </a:spcBef>
              <a:spcAft>
                <a:spcPts val="0"/>
              </a:spcAft>
              <a:buClr>
                <a:schemeClr val="dk1"/>
              </a:buClr>
              <a:buSzPts val="2800"/>
              <a:buChar char="•"/>
              <a:defRPr sz="2800"/>
            </a:lvl1pPr>
            <a:lvl2pPr indent="-381000" lvl="1" marL="914400" rtl="1" algn="r">
              <a:spcBef>
                <a:spcPts val="480"/>
              </a:spcBef>
              <a:spcAft>
                <a:spcPts val="0"/>
              </a:spcAft>
              <a:buClr>
                <a:schemeClr val="dk1"/>
              </a:buClr>
              <a:buSzPts val="2400"/>
              <a:buChar char="–"/>
              <a:defRPr sz="2400"/>
            </a:lvl2pPr>
            <a:lvl3pPr indent="-355600" lvl="2" marL="1371600" rtl="1" algn="r">
              <a:spcBef>
                <a:spcPts val="400"/>
              </a:spcBef>
              <a:spcAft>
                <a:spcPts val="0"/>
              </a:spcAft>
              <a:buClr>
                <a:schemeClr val="dk1"/>
              </a:buClr>
              <a:buSzPts val="2000"/>
              <a:buChar char="•"/>
              <a:defRPr sz="2000"/>
            </a:lvl3pPr>
            <a:lvl4pPr indent="-342900" lvl="3" marL="1828800" rtl="1" algn="r">
              <a:spcBef>
                <a:spcPts val="360"/>
              </a:spcBef>
              <a:spcAft>
                <a:spcPts val="0"/>
              </a:spcAft>
              <a:buClr>
                <a:schemeClr val="dk1"/>
              </a:buClr>
              <a:buSzPts val="1800"/>
              <a:buChar char="–"/>
              <a:defRPr sz="1800"/>
            </a:lvl4pPr>
            <a:lvl5pPr indent="-342900" lvl="4" marL="2286000" rtl="1" algn="r">
              <a:spcBef>
                <a:spcPts val="360"/>
              </a:spcBef>
              <a:spcAft>
                <a:spcPts val="0"/>
              </a:spcAft>
              <a:buClr>
                <a:schemeClr val="dk1"/>
              </a:buClr>
              <a:buSzPts val="1800"/>
              <a:buChar char="»"/>
              <a:defRPr sz="1800"/>
            </a:lvl5pPr>
            <a:lvl6pPr indent="-342900" lvl="5" marL="2743200" rtl="1" algn="r">
              <a:spcBef>
                <a:spcPts val="360"/>
              </a:spcBef>
              <a:spcAft>
                <a:spcPts val="0"/>
              </a:spcAft>
              <a:buClr>
                <a:schemeClr val="dk1"/>
              </a:buClr>
              <a:buSzPts val="1800"/>
              <a:buChar char="•"/>
              <a:defRPr sz="1800"/>
            </a:lvl6pPr>
            <a:lvl7pPr indent="-342900" lvl="6" marL="3200400" rtl="1" algn="r">
              <a:spcBef>
                <a:spcPts val="360"/>
              </a:spcBef>
              <a:spcAft>
                <a:spcPts val="0"/>
              </a:spcAft>
              <a:buClr>
                <a:schemeClr val="dk1"/>
              </a:buClr>
              <a:buSzPts val="1800"/>
              <a:buChar char="•"/>
              <a:defRPr sz="1800"/>
            </a:lvl7pPr>
            <a:lvl8pPr indent="-342900" lvl="7" marL="3657600" rtl="1" algn="r">
              <a:spcBef>
                <a:spcPts val="360"/>
              </a:spcBef>
              <a:spcAft>
                <a:spcPts val="0"/>
              </a:spcAft>
              <a:buClr>
                <a:schemeClr val="dk1"/>
              </a:buClr>
              <a:buSzPts val="1800"/>
              <a:buChar char="•"/>
              <a:defRPr sz="1800"/>
            </a:lvl8pPr>
            <a:lvl9pPr indent="-342900" lvl="8" marL="4114800" rtl="1" algn="r">
              <a:spcBef>
                <a:spcPts val="360"/>
              </a:spcBef>
              <a:spcAft>
                <a:spcPts val="0"/>
              </a:spcAft>
              <a:buClr>
                <a:schemeClr val="dk1"/>
              </a:buClr>
              <a:buSzPts val="1800"/>
              <a:buChar char="•"/>
              <a:defRPr sz="1800"/>
            </a:lvl9pPr>
          </a:lstStyle>
          <a:p/>
        </p:txBody>
      </p:sp>
      <p:sp>
        <p:nvSpPr>
          <p:cNvPr id="107" name="Google Shape;107;p16"/>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16"/>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spcAft>
                <a:spcPts val="0"/>
              </a:spcAft>
              <a:buNone/>
              <a:defRPr b="0" i="0" sz="1200" u="none" cap="none" strike="noStrike">
                <a:solidFill>
                  <a:srgbClr val="898989"/>
                </a:solidFill>
                <a:latin typeface="Arial"/>
                <a:ea typeface="Arial"/>
                <a:cs typeface="Arial"/>
                <a:sym typeface="Arial"/>
              </a:defRPr>
            </a:lvl1pPr>
            <a:lvl2pPr indent="0" lvl="1" marL="0" algn="l">
              <a:spcBef>
                <a:spcPts val="0"/>
              </a:spcBef>
              <a:spcAft>
                <a:spcPts val="0"/>
              </a:spcAft>
              <a:buNone/>
              <a:defRPr b="0" i="0" sz="1200" u="none" cap="none" strike="noStrike">
                <a:solidFill>
                  <a:srgbClr val="898989"/>
                </a:solidFill>
                <a:latin typeface="Arial"/>
                <a:ea typeface="Arial"/>
                <a:cs typeface="Arial"/>
                <a:sym typeface="Arial"/>
              </a:defRPr>
            </a:lvl2pPr>
            <a:lvl3pPr indent="0" lvl="2" marL="0" algn="l">
              <a:spcBef>
                <a:spcPts val="0"/>
              </a:spcBef>
              <a:spcAft>
                <a:spcPts val="0"/>
              </a:spcAft>
              <a:buNone/>
              <a:defRPr b="0" i="0" sz="1200" u="none" cap="none" strike="noStrike">
                <a:solidFill>
                  <a:srgbClr val="898989"/>
                </a:solidFill>
                <a:latin typeface="Arial"/>
                <a:ea typeface="Arial"/>
                <a:cs typeface="Arial"/>
                <a:sym typeface="Arial"/>
              </a:defRPr>
            </a:lvl3pPr>
            <a:lvl4pPr indent="0" lvl="3" marL="0" algn="l">
              <a:spcBef>
                <a:spcPts val="0"/>
              </a:spcBef>
              <a:spcAft>
                <a:spcPts val="0"/>
              </a:spcAft>
              <a:buNone/>
              <a:defRPr b="0" i="0" sz="1200" u="none" cap="none" strike="noStrike">
                <a:solidFill>
                  <a:srgbClr val="898989"/>
                </a:solidFill>
                <a:latin typeface="Arial"/>
                <a:ea typeface="Arial"/>
                <a:cs typeface="Arial"/>
                <a:sym typeface="Arial"/>
              </a:defRPr>
            </a:lvl4pPr>
            <a:lvl5pPr indent="0" lvl="4" marL="0" algn="l">
              <a:spcBef>
                <a:spcPts val="0"/>
              </a:spcBef>
              <a:spcAft>
                <a:spcPts val="0"/>
              </a:spcAft>
              <a:buNone/>
              <a:defRPr b="0" i="0" sz="1200" u="none" cap="none" strike="noStrike">
                <a:solidFill>
                  <a:srgbClr val="898989"/>
                </a:solidFill>
                <a:latin typeface="Arial"/>
                <a:ea typeface="Arial"/>
                <a:cs typeface="Arial"/>
                <a:sym typeface="Arial"/>
              </a:defRPr>
            </a:lvl5pPr>
            <a:lvl6pPr indent="0" lvl="5" marL="0" algn="l">
              <a:spcBef>
                <a:spcPts val="0"/>
              </a:spcBef>
              <a:spcAft>
                <a:spcPts val="0"/>
              </a:spcAft>
              <a:buNone/>
              <a:defRPr b="0" i="0" sz="1200" u="none" cap="none" strike="noStrike">
                <a:solidFill>
                  <a:srgbClr val="898989"/>
                </a:solidFill>
                <a:latin typeface="Arial"/>
                <a:ea typeface="Arial"/>
                <a:cs typeface="Arial"/>
                <a:sym typeface="Arial"/>
              </a:defRPr>
            </a:lvl6pPr>
            <a:lvl7pPr indent="0" lvl="6" marL="0" algn="l">
              <a:spcBef>
                <a:spcPts val="0"/>
              </a:spcBef>
              <a:spcAft>
                <a:spcPts val="0"/>
              </a:spcAft>
              <a:buNone/>
              <a:defRPr b="0" i="0" sz="1200" u="none" cap="none" strike="noStrike">
                <a:solidFill>
                  <a:srgbClr val="898989"/>
                </a:solidFill>
                <a:latin typeface="Arial"/>
                <a:ea typeface="Arial"/>
                <a:cs typeface="Arial"/>
                <a:sym typeface="Arial"/>
              </a:defRPr>
            </a:lvl7pPr>
            <a:lvl8pPr indent="0" lvl="7" marL="0" algn="l">
              <a:spcBef>
                <a:spcPts val="0"/>
              </a:spcBef>
              <a:spcAft>
                <a:spcPts val="0"/>
              </a:spcAft>
              <a:buNone/>
              <a:defRPr b="0" i="0" sz="1200" u="none" cap="none" strike="noStrike">
                <a:solidFill>
                  <a:srgbClr val="898989"/>
                </a:solidFill>
                <a:latin typeface="Arial"/>
                <a:ea typeface="Arial"/>
                <a:cs typeface="Arial"/>
                <a:sym typeface="Arial"/>
              </a:defRPr>
            </a:lvl8pPr>
            <a:lvl9pPr indent="0" lvl="8" marL="0" algn="l">
              <a:spcBef>
                <a:spcPts val="0"/>
              </a:spcBef>
              <a:spcAft>
                <a:spcPts val="0"/>
              </a:spcAft>
              <a:buNone/>
              <a:defRPr b="0" i="0" sz="1200" u="none" cap="none" strike="noStrike">
                <a:solidFill>
                  <a:srgbClr val="898989"/>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0" name="Shape 110"/>
        <p:cNvGrpSpPr/>
        <p:nvPr/>
      </p:nvGrpSpPr>
      <p:grpSpPr>
        <a:xfrm>
          <a:off x="0" y="0"/>
          <a:ext cx="0" cy="0"/>
          <a:chOff x="0" y="0"/>
          <a:chExt cx="0" cy="0"/>
        </a:xfrm>
      </p:grpSpPr>
      <p:sp>
        <p:nvSpPr>
          <p:cNvPr id="111" name="Google Shape;111;p17"/>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112" name="Google Shape;112;p17"/>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rtl="1" algn="ctr">
              <a:spcBef>
                <a:spcPts val="640"/>
              </a:spcBef>
              <a:spcAft>
                <a:spcPts val="0"/>
              </a:spcAft>
              <a:buClr>
                <a:srgbClr val="888888"/>
              </a:buClr>
              <a:buSzPts val="3200"/>
              <a:buNone/>
              <a:defRPr>
                <a:solidFill>
                  <a:srgbClr val="888888"/>
                </a:solidFill>
              </a:defRPr>
            </a:lvl1pPr>
            <a:lvl2pPr lvl="1" rtl="1" algn="ctr">
              <a:spcBef>
                <a:spcPts val="560"/>
              </a:spcBef>
              <a:spcAft>
                <a:spcPts val="0"/>
              </a:spcAft>
              <a:buClr>
                <a:srgbClr val="888888"/>
              </a:buClr>
              <a:buSzPts val="2800"/>
              <a:buNone/>
              <a:defRPr>
                <a:solidFill>
                  <a:srgbClr val="888888"/>
                </a:solidFill>
              </a:defRPr>
            </a:lvl2pPr>
            <a:lvl3pPr lvl="2" rtl="1" algn="ctr">
              <a:spcBef>
                <a:spcPts val="480"/>
              </a:spcBef>
              <a:spcAft>
                <a:spcPts val="0"/>
              </a:spcAft>
              <a:buClr>
                <a:srgbClr val="888888"/>
              </a:buClr>
              <a:buSzPts val="2400"/>
              <a:buNone/>
              <a:defRPr>
                <a:solidFill>
                  <a:srgbClr val="888888"/>
                </a:solidFill>
              </a:defRPr>
            </a:lvl3pPr>
            <a:lvl4pPr lvl="3" rtl="1" algn="ctr">
              <a:spcBef>
                <a:spcPts val="400"/>
              </a:spcBef>
              <a:spcAft>
                <a:spcPts val="0"/>
              </a:spcAft>
              <a:buClr>
                <a:srgbClr val="888888"/>
              </a:buClr>
              <a:buSzPts val="2000"/>
              <a:buNone/>
              <a:defRPr>
                <a:solidFill>
                  <a:srgbClr val="888888"/>
                </a:solidFill>
              </a:defRPr>
            </a:lvl4pPr>
            <a:lvl5pPr lvl="4" rtl="1" algn="ctr">
              <a:spcBef>
                <a:spcPts val="400"/>
              </a:spcBef>
              <a:spcAft>
                <a:spcPts val="0"/>
              </a:spcAft>
              <a:buClr>
                <a:srgbClr val="888888"/>
              </a:buClr>
              <a:buSzPts val="2000"/>
              <a:buNone/>
              <a:defRPr>
                <a:solidFill>
                  <a:srgbClr val="888888"/>
                </a:solidFill>
              </a:defRPr>
            </a:lvl5pPr>
            <a:lvl6pPr lvl="5" rtl="1" algn="ctr">
              <a:spcBef>
                <a:spcPts val="400"/>
              </a:spcBef>
              <a:spcAft>
                <a:spcPts val="0"/>
              </a:spcAft>
              <a:buClr>
                <a:srgbClr val="888888"/>
              </a:buClr>
              <a:buSzPts val="2000"/>
              <a:buNone/>
              <a:defRPr>
                <a:solidFill>
                  <a:srgbClr val="888888"/>
                </a:solidFill>
              </a:defRPr>
            </a:lvl6pPr>
            <a:lvl7pPr lvl="6" rtl="1" algn="ctr">
              <a:spcBef>
                <a:spcPts val="400"/>
              </a:spcBef>
              <a:spcAft>
                <a:spcPts val="0"/>
              </a:spcAft>
              <a:buClr>
                <a:srgbClr val="888888"/>
              </a:buClr>
              <a:buSzPts val="2000"/>
              <a:buNone/>
              <a:defRPr>
                <a:solidFill>
                  <a:srgbClr val="888888"/>
                </a:solidFill>
              </a:defRPr>
            </a:lvl7pPr>
            <a:lvl8pPr lvl="7" rtl="1" algn="ctr">
              <a:spcBef>
                <a:spcPts val="400"/>
              </a:spcBef>
              <a:spcAft>
                <a:spcPts val="0"/>
              </a:spcAft>
              <a:buClr>
                <a:srgbClr val="888888"/>
              </a:buClr>
              <a:buSzPts val="2000"/>
              <a:buNone/>
              <a:defRPr>
                <a:solidFill>
                  <a:srgbClr val="888888"/>
                </a:solidFill>
              </a:defRPr>
            </a:lvl8pPr>
            <a:lvl9pPr lvl="8" rtl="1" algn="ctr">
              <a:spcBef>
                <a:spcPts val="400"/>
              </a:spcBef>
              <a:spcAft>
                <a:spcPts val="0"/>
              </a:spcAft>
              <a:buClr>
                <a:srgbClr val="888888"/>
              </a:buClr>
              <a:buSzPts val="2000"/>
              <a:buNone/>
              <a:defRPr>
                <a:solidFill>
                  <a:srgbClr val="888888"/>
                </a:solidFill>
              </a:defRPr>
            </a:lvl9pPr>
          </a:lstStyle>
          <a:p/>
        </p:txBody>
      </p:sp>
      <p:sp>
        <p:nvSpPr>
          <p:cNvPr id="113" name="Google Shape;113;p17"/>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17"/>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spcAft>
                <a:spcPts val="0"/>
              </a:spcAft>
              <a:buNone/>
              <a:defRPr b="0" i="0" sz="1200" u="none" cap="none" strike="noStrike">
                <a:solidFill>
                  <a:srgbClr val="898989"/>
                </a:solidFill>
                <a:latin typeface="Arial"/>
                <a:ea typeface="Arial"/>
                <a:cs typeface="Arial"/>
                <a:sym typeface="Arial"/>
              </a:defRPr>
            </a:lvl1pPr>
            <a:lvl2pPr indent="0" lvl="1" marL="0" algn="l">
              <a:spcBef>
                <a:spcPts val="0"/>
              </a:spcBef>
              <a:spcAft>
                <a:spcPts val="0"/>
              </a:spcAft>
              <a:buNone/>
              <a:defRPr b="0" i="0" sz="1200" u="none" cap="none" strike="noStrike">
                <a:solidFill>
                  <a:srgbClr val="898989"/>
                </a:solidFill>
                <a:latin typeface="Arial"/>
                <a:ea typeface="Arial"/>
                <a:cs typeface="Arial"/>
                <a:sym typeface="Arial"/>
              </a:defRPr>
            </a:lvl2pPr>
            <a:lvl3pPr indent="0" lvl="2" marL="0" algn="l">
              <a:spcBef>
                <a:spcPts val="0"/>
              </a:spcBef>
              <a:spcAft>
                <a:spcPts val="0"/>
              </a:spcAft>
              <a:buNone/>
              <a:defRPr b="0" i="0" sz="1200" u="none" cap="none" strike="noStrike">
                <a:solidFill>
                  <a:srgbClr val="898989"/>
                </a:solidFill>
                <a:latin typeface="Arial"/>
                <a:ea typeface="Arial"/>
                <a:cs typeface="Arial"/>
                <a:sym typeface="Arial"/>
              </a:defRPr>
            </a:lvl3pPr>
            <a:lvl4pPr indent="0" lvl="3" marL="0" algn="l">
              <a:spcBef>
                <a:spcPts val="0"/>
              </a:spcBef>
              <a:spcAft>
                <a:spcPts val="0"/>
              </a:spcAft>
              <a:buNone/>
              <a:defRPr b="0" i="0" sz="1200" u="none" cap="none" strike="noStrike">
                <a:solidFill>
                  <a:srgbClr val="898989"/>
                </a:solidFill>
                <a:latin typeface="Arial"/>
                <a:ea typeface="Arial"/>
                <a:cs typeface="Arial"/>
                <a:sym typeface="Arial"/>
              </a:defRPr>
            </a:lvl4pPr>
            <a:lvl5pPr indent="0" lvl="4" marL="0" algn="l">
              <a:spcBef>
                <a:spcPts val="0"/>
              </a:spcBef>
              <a:spcAft>
                <a:spcPts val="0"/>
              </a:spcAft>
              <a:buNone/>
              <a:defRPr b="0" i="0" sz="1200" u="none" cap="none" strike="noStrike">
                <a:solidFill>
                  <a:srgbClr val="898989"/>
                </a:solidFill>
                <a:latin typeface="Arial"/>
                <a:ea typeface="Arial"/>
                <a:cs typeface="Arial"/>
                <a:sym typeface="Arial"/>
              </a:defRPr>
            </a:lvl5pPr>
            <a:lvl6pPr indent="0" lvl="5" marL="0" algn="l">
              <a:spcBef>
                <a:spcPts val="0"/>
              </a:spcBef>
              <a:spcAft>
                <a:spcPts val="0"/>
              </a:spcAft>
              <a:buNone/>
              <a:defRPr b="0" i="0" sz="1200" u="none" cap="none" strike="noStrike">
                <a:solidFill>
                  <a:srgbClr val="898989"/>
                </a:solidFill>
                <a:latin typeface="Arial"/>
                <a:ea typeface="Arial"/>
                <a:cs typeface="Arial"/>
                <a:sym typeface="Arial"/>
              </a:defRPr>
            </a:lvl6pPr>
            <a:lvl7pPr indent="0" lvl="6" marL="0" algn="l">
              <a:spcBef>
                <a:spcPts val="0"/>
              </a:spcBef>
              <a:spcAft>
                <a:spcPts val="0"/>
              </a:spcAft>
              <a:buNone/>
              <a:defRPr b="0" i="0" sz="1200" u="none" cap="none" strike="noStrike">
                <a:solidFill>
                  <a:srgbClr val="898989"/>
                </a:solidFill>
                <a:latin typeface="Arial"/>
                <a:ea typeface="Arial"/>
                <a:cs typeface="Arial"/>
                <a:sym typeface="Arial"/>
              </a:defRPr>
            </a:lvl7pPr>
            <a:lvl8pPr indent="0" lvl="7" marL="0" algn="l">
              <a:spcBef>
                <a:spcPts val="0"/>
              </a:spcBef>
              <a:spcAft>
                <a:spcPts val="0"/>
              </a:spcAft>
              <a:buNone/>
              <a:defRPr b="0" i="0" sz="1200" u="none" cap="none" strike="noStrike">
                <a:solidFill>
                  <a:srgbClr val="898989"/>
                </a:solidFill>
                <a:latin typeface="Arial"/>
                <a:ea typeface="Arial"/>
                <a:cs typeface="Arial"/>
                <a:sym typeface="Arial"/>
              </a:defRPr>
            </a:lvl8pPr>
            <a:lvl9pPr indent="0" lvl="8" marL="0" algn="l">
              <a:spcBef>
                <a:spcPts val="0"/>
              </a:spcBef>
              <a:spcAft>
                <a:spcPts val="0"/>
              </a:spcAft>
              <a:buNone/>
              <a:defRPr b="0" i="0" sz="1200" u="none" cap="none" strike="noStrike">
                <a:solidFill>
                  <a:srgbClr val="898989"/>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6" name="Shape 116"/>
        <p:cNvGrpSpPr/>
        <p:nvPr/>
      </p:nvGrpSpPr>
      <p:grpSpPr>
        <a:xfrm>
          <a:off x="0" y="0"/>
          <a:ext cx="0" cy="0"/>
          <a:chOff x="0" y="0"/>
          <a:chExt cx="0" cy="0"/>
        </a:xfrm>
      </p:grpSpPr>
      <p:sp>
        <p:nvSpPr>
          <p:cNvPr id="117" name="Google Shape;117;p18"/>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rtl="1" algn="r">
              <a:spcBef>
                <a:spcPts val="0"/>
              </a:spcBef>
              <a:spcAft>
                <a:spcPts val="0"/>
              </a:spcAft>
              <a:buSzPts val="1400"/>
              <a:buNone/>
              <a:defRPr b="1" sz="4000" cap="none"/>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118" name="Google Shape;118;p18"/>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rtl="1" algn="r">
              <a:spcBef>
                <a:spcPts val="400"/>
              </a:spcBef>
              <a:spcAft>
                <a:spcPts val="0"/>
              </a:spcAft>
              <a:buClr>
                <a:srgbClr val="888888"/>
              </a:buClr>
              <a:buSzPts val="2000"/>
              <a:buNone/>
              <a:defRPr sz="2000">
                <a:solidFill>
                  <a:srgbClr val="888888"/>
                </a:solidFill>
              </a:defRPr>
            </a:lvl1pPr>
            <a:lvl2pPr indent="-228600" lvl="1" marL="914400" rtl="1" algn="r">
              <a:spcBef>
                <a:spcPts val="360"/>
              </a:spcBef>
              <a:spcAft>
                <a:spcPts val="0"/>
              </a:spcAft>
              <a:buClr>
                <a:srgbClr val="888888"/>
              </a:buClr>
              <a:buSzPts val="1800"/>
              <a:buNone/>
              <a:defRPr sz="1800">
                <a:solidFill>
                  <a:srgbClr val="888888"/>
                </a:solidFill>
              </a:defRPr>
            </a:lvl2pPr>
            <a:lvl3pPr indent="-228600" lvl="2" marL="1371600" rtl="1" algn="r">
              <a:spcBef>
                <a:spcPts val="320"/>
              </a:spcBef>
              <a:spcAft>
                <a:spcPts val="0"/>
              </a:spcAft>
              <a:buClr>
                <a:srgbClr val="888888"/>
              </a:buClr>
              <a:buSzPts val="1600"/>
              <a:buNone/>
              <a:defRPr sz="1600">
                <a:solidFill>
                  <a:srgbClr val="888888"/>
                </a:solidFill>
              </a:defRPr>
            </a:lvl3pPr>
            <a:lvl4pPr indent="-228600" lvl="3" marL="1828800" rtl="1" algn="r">
              <a:spcBef>
                <a:spcPts val="280"/>
              </a:spcBef>
              <a:spcAft>
                <a:spcPts val="0"/>
              </a:spcAft>
              <a:buClr>
                <a:srgbClr val="888888"/>
              </a:buClr>
              <a:buSzPts val="1400"/>
              <a:buNone/>
              <a:defRPr sz="1400">
                <a:solidFill>
                  <a:srgbClr val="888888"/>
                </a:solidFill>
              </a:defRPr>
            </a:lvl4pPr>
            <a:lvl5pPr indent="-228600" lvl="4" marL="2286000" rtl="1" algn="r">
              <a:spcBef>
                <a:spcPts val="280"/>
              </a:spcBef>
              <a:spcAft>
                <a:spcPts val="0"/>
              </a:spcAft>
              <a:buClr>
                <a:srgbClr val="888888"/>
              </a:buClr>
              <a:buSzPts val="1400"/>
              <a:buNone/>
              <a:defRPr sz="1400">
                <a:solidFill>
                  <a:srgbClr val="888888"/>
                </a:solidFill>
              </a:defRPr>
            </a:lvl5pPr>
            <a:lvl6pPr indent="-228600" lvl="5" marL="2743200" rtl="1" algn="r">
              <a:spcBef>
                <a:spcPts val="280"/>
              </a:spcBef>
              <a:spcAft>
                <a:spcPts val="0"/>
              </a:spcAft>
              <a:buClr>
                <a:srgbClr val="888888"/>
              </a:buClr>
              <a:buSzPts val="1400"/>
              <a:buNone/>
              <a:defRPr sz="1400">
                <a:solidFill>
                  <a:srgbClr val="888888"/>
                </a:solidFill>
              </a:defRPr>
            </a:lvl6pPr>
            <a:lvl7pPr indent="-228600" lvl="6" marL="3200400" rtl="1" algn="r">
              <a:spcBef>
                <a:spcPts val="280"/>
              </a:spcBef>
              <a:spcAft>
                <a:spcPts val="0"/>
              </a:spcAft>
              <a:buClr>
                <a:srgbClr val="888888"/>
              </a:buClr>
              <a:buSzPts val="1400"/>
              <a:buNone/>
              <a:defRPr sz="1400">
                <a:solidFill>
                  <a:srgbClr val="888888"/>
                </a:solidFill>
              </a:defRPr>
            </a:lvl7pPr>
            <a:lvl8pPr indent="-228600" lvl="7" marL="3657600" rtl="1" algn="r">
              <a:spcBef>
                <a:spcPts val="280"/>
              </a:spcBef>
              <a:spcAft>
                <a:spcPts val="0"/>
              </a:spcAft>
              <a:buClr>
                <a:srgbClr val="888888"/>
              </a:buClr>
              <a:buSzPts val="1400"/>
              <a:buNone/>
              <a:defRPr sz="1400">
                <a:solidFill>
                  <a:srgbClr val="888888"/>
                </a:solidFill>
              </a:defRPr>
            </a:lvl8pPr>
            <a:lvl9pPr indent="-228600" lvl="8" marL="4114800" rtl="1" algn="r">
              <a:spcBef>
                <a:spcPts val="280"/>
              </a:spcBef>
              <a:spcAft>
                <a:spcPts val="0"/>
              </a:spcAft>
              <a:buClr>
                <a:srgbClr val="888888"/>
              </a:buClr>
              <a:buSzPts val="1400"/>
              <a:buNone/>
              <a:defRPr sz="1400">
                <a:solidFill>
                  <a:srgbClr val="888888"/>
                </a:solidFill>
              </a:defRPr>
            </a:lvl9pPr>
          </a:lstStyle>
          <a:p/>
        </p:txBody>
      </p:sp>
      <p:sp>
        <p:nvSpPr>
          <p:cNvPr id="119" name="Google Shape;119;p18"/>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18"/>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spcAft>
                <a:spcPts val="0"/>
              </a:spcAft>
              <a:buNone/>
              <a:defRPr b="0" i="0" sz="1200" u="none" cap="none" strike="noStrike">
                <a:solidFill>
                  <a:srgbClr val="898989"/>
                </a:solidFill>
                <a:latin typeface="Arial"/>
                <a:ea typeface="Arial"/>
                <a:cs typeface="Arial"/>
                <a:sym typeface="Arial"/>
              </a:defRPr>
            </a:lvl1pPr>
            <a:lvl2pPr indent="0" lvl="1" marL="0" algn="l">
              <a:spcBef>
                <a:spcPts val="0"/>
              </a:spcBef>
              <a:spcAft>
                <a:spcPts val="0"/>
              </a:spcAft>
              <a:buNone/>
              <a:defRPr b="0" i="0" sz="1200" u="none" cap="none" strike="noStrike">
                <a:solidFill>
                  <a:srgbClr val="898989"/>
                </a:solidFill>
                <a:latin typeface="Arial"/>
                <a:ea typeface="Arial"/>
                <a:cs typeface="Arial"/>
                <a:sym typeface="Arial"/>
              </a:defRPr>
            </a:lvl2pPr>
            <a:lvl3pPr indent="0" lvl="2" marL="0" algn="l">
              <a:spcBef>
                <a:spcPts val="0"/>
              </a:spcBef>
              <a:spcAft>
                <a:spcPts val="0"/>
              </a:spcAft>
              <a:buNone/>
              <a:defRPr b="0" i="0" sz="1200" u="none" cap="none" strike="noStrike">
                <a:solidFill>
                  <a:srgbClr val="898989"/>
                </a:solidFill>
                <a:latin typeface="Arial"/>
                <a:ea typeface="Arial"/>
                <a:cs typeface="Arial"/>
                <a:sym typeface="Arial"/>
              </a:defRPr>
            </a:lvl3pPr>
            <a:lvl4pPr indent="0" lvl="3" marL="0" algn="l">
              <a:spcBef>
                <a:spcPts val="0"/>
              </a:spcBef>
              <a:spcAft>
                <a:spcPts val="0"/>
              </a:spcAft>
              <a:buNone/>
              <a:defRPr b="0" i="0" sz="1200" u="none" cap="none" strike="noStrike">
                <a:solidFill>
                  <a:srgbClr val="898989"/>
                </a:solidFill>
                <a:latin typeface="Arial"/>
                <a:ea typeface="Arial"/>
                <a:cs typeface="Arial"/>
                <a:sym typeface="Arial"/>
              </a:defRPr>
            </a:lvl4pPr>
            <a:lvl5pPr indent="0" lvl="4" marL="0" algn="l">
              <a:spcBef>
                <a:spcPts val="0"/>
              </a:spcBef>
              <a:spcAft>
                <a:spcPts val="0"/>
              </a:spcAft>
              <a:buNone/>
              <a:defRPr b="0" i="0" sz="1200" u="none" cap="none" strike="noStrike">
                <a:solidFill>
                  <a:srgbClr val="898989"/>
                </a:solidFill>
                <a:latin typeface="Arial"/>
                <a:ea typeface="Arial"/>
                <a:cs typeface="Arial"/>
                <a:sym typeface="Arial"/>
              </a:defRPr>
            </a:lvl5pPr>
            <a:lvl6pPr indent="0" lvl="5" marL="0" algn="l">
              <a:spcBef>
                <a:spcPts val="0"/>
              </a:spcBef>
              <a:spcAft>
                <a:spcPts val="0"/>
              </a:spcAft>
              <a:buNone/>
              <a:defRPr b="0" i="0" sz="1200" u="none" cap="none" strike="noStrike">
                <a:solidFill>
                  <a:srgbClr val="898989"/>
                </a:solidFill>
                <a:latin typeface="Arial"/>
                <a:ea typeface="Arial"/>
                <a:cs typeface="Arial"/>
                <a:sym typeface="Arial"/>
              </a:defRPr>
            </a:lvl6pPr>
            <a:lvl7pPr indent="0" lvl="6" marL="0" algn="l">
              <a:spcBef>
                <a:spcPts val="0"/>
              </a:spcBef>
              <a:spcAft>
                <a:spcPts val="0"/>
              </a:spcAft>
              <a:buNone/>
              <a:defRPr b="0" i="0" sz="1200" u="none" cap="none" strike="noStrike">
                <a:solidFill>
                  <a:srgbClr val="898989"/>
                </a:solidFill>
                <a:latin typeface="Arial"/>
                <a:ea typeface="Arial"/>
                <a:cs typeface="Arial"/>
                <a:sym typeface="Arial"/>
              </a:defRPr>
            </a:lvl7pPr>
            <a:lvl8pPr indent="0" lvl="7" marL="0" algn="l">
              <a:spcBef>
                <a:spcPts val="0"/>
              </a:spcBef>
              <a:spcAft>
                <a:spcPts val="0"/>
              </a:spcAft>
              <a:buNone/>
              <a:defRPr b="0" i="0" sz="1200" u="none" cap="none" strike="noStrike">
                <a:solidFill>
                  <a:srgbClr val="898989"/>
                </a:solidFill>
                <a:latin typeface="Arial"/>
                <a:ea typeface="Arial"/>
                <a:cs typeface="Arial"/>
                <a:sym typeface="Arial"/>
              </a:defRPr>
            </a:lvl8pPr>
            <a:lvl9pPr indent="0" lvl="8" marL="0" algn="l">
              <a:spcBef>
                <a:spcPts val="0"/>
              </a:spcBef>
              <a:spcAft>
                <a:spcPts val="0"/>
              </a:spcAft>
              <a:buNone/>
              <a:defRPr b="0" i="0" sz="1200" u="none" cap="none" strike="noStrike">
                <a:solidFill>
                  <a:srgbClr val="898989"/>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22" name="Shape 122"/>
        <p:cNvGrpSpPr/>
        <p:nvPr/>
      </p:nvGrpSpPr>
      <p:grpSpPr>
        <a:xfrm>
          <a:off x="0" y="0"/>
          <a:ext cx="0" cy="0"/>
          <a:chOff x="0" y="0"/>
          <a:chExt cx="0" cy="0"/>
        </a:xfrm>
      </p:grpSpPr>
      <p:sp>
        <p:nvSpPr>
          <p:cNvPr id="123" name="Google Shape;123;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124" name="Google Shape;124;p19"/>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rtl="1" algn="r">
              <a:spcBef>
                <a:spcPts val="480"/>
              </a:spcBef>
              <a:spcAft>
                <a:spcPts val="0"/>
              </a:spcAft>
              <a:buClr>
                <a:schemeClr val="dk1"/>
              </a:buClr>
              <a:buSzPts val="2400"/>
              <a:buNone/>
              <a:defRPr b="1" sz="2400"/>
            </a:lvl1pPr>
            <a:lvl2pPr indent="-228600" lvl="1" marL="914400" rtl="1" algn="r">
              <a:spcBef>
                <a:spcPts val="400"/>
              </a:spcBef>
              <a:spcAft>
                <a:spcPts val="0"/>
              </a:spcAft>
              <a:buClr>
                <a:schemeClr val="dk1"/>
              </a:buClr>
              <a:buSzPts val="2000"/>
              <a:buNone/>
              <a:defRPr b="1" sz="2000"/>
            </a:lvl2pPr>
            <a:lvl3pPr indent="-228600" lvl="2" marL="1371600" rtl="1" algn="r">
              <a:spcBef>
                <a:spcPts val="360"/>
              </a:spcBef>
              <a:spcAft>
                <a:spcPts val="0"/>
              </a:spcAft>
              <a:buClr>
                <a:schemeClr val="dk1"/>
              </a:buClr>
              <a:buSzPts val="1800"/>
              <a:buNone/>
              <a:defRPr b="1" sz="1800"/>
            </a:lvl3pPr>
            <a:lvl4pPr indent="-228600" lvl="3" marL="1828800" rtl="1" algn="r">
              <a:spcBef>
                <a:spcPts val="320"/>
              </a:spcBef>
              <a:spcAft>
                <a:spcPts val="0"/>
              </a:spcAft>
              <a:buClr>
                <a:schemeClr val="dk1"/>
              </a:buClr>
              <a:buSzPts val="1600"/>
              <a:buNone/>
              <a:defRPr b="1" sz="1600"/>
            </a:lvl4pPr>
            <a:lvl5pPr indent="-228600" lvl="4" marL="2286000" rtl="1" algn="r">
              <a:spcBef>
                <a:spcPts val="320"/>
              </a:spcBef>
              <a:spcAft>
                <a:spcPts val="0"/>
              </a:spcAft>
              <a:buClr>
                <a:schemeClr val="dk1"/>
              </a:buClr>
              <a:buSzPts val="1600"/>
              <a:buNone/>
              <a:defRPr b="1" sz="1600"/>
            </a:lvl5pPr>
            <a:lvl6pPr indent="-228600" lvl="5" marL="2743200" rtl="1" algn="r">
              <a:spcBef>
                <a:spcPts val="320"/>
              </a:spcBef>
              <a:spcAft>
                <a:spcPts val="0"/>
              </a:spcAft>
              <a:buClr>
                <a:schemeClr val="dk1"/>
              </a:buClr>
              <a:buSzPts val="1600"/>
              <a:buNone/>
              <a:defRPr b="1" sz="1600"/>
            </a:lvl6pPr>
            <a:lvl7pPr indent="-228600" lvl="6" marL="3200400" rtl="1" algn="r">
              <a:spcBef>
                <a:spcPts val="320"/>
              </a:spcBef>
              <a:spcAft>
                <a:spcPts val="0"/>
              </a:spcAft>
              <a:buClr>
                <a:schemeClr val="dk1"/>
              </a:buClr>
              <a:buSzPts val="1600"/>
              <a:buNone/>
              <a:defRPr b="1" sz="1600"/>
            </a:lvl7pPr>
            <a:lvl8pPr indent="-228600" lvl="7" marL="3657600" rtl="1" algn="r">
              <a:spcBef>
                <a:spcPts val="320"/>
              </a:spcBef>
              <a:spcAft>
                <a:spcPts val="0"/>
              </a:spcAft>
              <a:buClr>
                <a:schemeClr val="dk1"/>
              </a:buClr>
              <a:buSzPts val="1600"/>
              <a:buNone/>
              <a:defRPr b="1" sz="1600"/>
            </a:lvl8pPr>
            <a:lvl9pPr indent="-228600" lvl="8" marL="4114800" rtl="1" algn="r">
              <a:spcBef>
                <a:spcPts val="320"/>
              </a:spcBef>
              <a:spcAft>
                <a:spcPts val="0"/>
              </a:spcAft>
              <a:buClr>
                <a:schemeClr val="dk1"/>
              </a:buClr>
              <a:buSzPts val="1600"/>
              <a:buNone/>
              <a:defRPr b="1" sz="1600"/>
            </a:lvl9pPr>
          </a:lstStyle>
          <a:p/>
        </p:txBody>
      </p:sp>
      <p:sp>
        <p:nvSpPr>
          <p:cNvPr id="125" name="Google Shape;125;p19"/>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rtl="1" algn="r">
              <a:spcBef>
                <a:spcPts val="480"/>
              </a:spcBef>
              <a:spcAft>
                <a:spcPts val="0"/>
              </a:spcAft>
              <a:buClr>
                <a:schemeClr val="dk1"/>
              </a:buClr>
              <a:buSzPts val="2400"/>
              <a:buChar char="•"/>
              <a:defRPr sz="2400"/>
            </a:lvl1pPr>
            <a:lvl2pPr indent="-355600" lvl="1" marL="914400" rtl="1" algn="r">
              <a:spcBef>
                <a:spcPts val="400"/>
              </a:spcBef>
              <a:spcAft>
                <a:spcPts val="0"/>
              </a:spcAft>
              <a:buClr>
                <a:schemeClr val="dk1"/>
              </a:buClr>
              <a:buSzPts val="2000"/>
              <a:buChar char="–"/>
              <a:defRPr sz="2000"/>
            </a:lvl2pPr>
            <a:lvl3pPr indent="-342900" lvl="2" marL="1371600" rtl="1" algn="r">
              <a:spcBef>
                <a:spcPts val="360"/>
              </a:spcBef>
              <a:spcAft>
                <a:spcPts val="0"/>
              </a:spcAft>
              <a:buClr>
                <a:schemeClr val="dk1"/>
              </a:buClr>
              <a:buSzPts val="1800"/>
              <a:buChar char="•"/>
              <a:defRPr sz="1800"/>
            </a:lvl3pPr>
            <a:lvl4pPr indent="-330200" lvl="3" marL="1828800" rtl="1" algn="r">
              <a:spcBef>
                <a:spcPts val="320"/>
              </a:spcBef>
              <a:spcAft>
                <a:spcPts val="0"/>
              </a:spcAft>
              <a:buClr>
                <a:schemeClr val="dk1"/>
              </a:buClr>
              <a:buSzPts val="1600"/>
              <a:buChar char="–"/>
              <a:defRPr sz="1600"/>
            </a:lvl4pPr>
            <a:lvl5pPr indent="-330200" lvl="4" marL="2286000" rtl="1" algn="r">
              <a:spcBef>
                <a:spcPts val="320"/>
              </a:spcBef>
              <a:spcAft>
                <a:spcPts val="0"/>
              </a:spcAft>
              <a:buClr>
                <a:schemeClr val="dk1"/>
              </a:buClr>
              <a:buSzPts val="1600"/>
              <a:buChar char="»"/>
              <a:defRPr sz="1600"/>
            </a:lvl5pPr>
            <a:lvl6pPr indent="-330200" lvl="5" marL="2743200" rtl="1" algn="r">
              <a:spcBef>
                <a:spcPts val="320"/>
              </a:spcBef>
              <a:spcAft>
                <a:spcPts val="0"/>
              </a:spcAft>
              <a:buClr>
                <a:schemeClr val="dk1"/>
              </a:buClr>
              <a:buSzPts val="1600"/>
              <a:buChar char="•"/>
              <a:defRPr sz="1600"/>
            </a:lvl6pPr>
            <a:lvl7pPr indent="-330200" lvl="6" marL="3200400" rtl="1" algn="r">
              <a:spcBef>
                <a:spcPts val="320"/>
              </a:spcBef>
              <a:spcAft>
                <a:spcPts val="0"/>
              </a:spcAft>
              <a:buClr>
                <a:schemeClr val="dk1"/>
              </a:buClr>
              <a:buSzPts val="1600"/>
              <a:buChar char="•"/>
              <a:defRPr sz="1600"/>
            </a:lvl7pPr>
            <a:lvl8pPr indent="-330200" lvl="7" marL="3657600" rtl="1" algn="r">
              <a:spcBef>
                <a:spcPts val="320"/>
              </a:spcBef>
              <a:spcAft>
                <a:spcPts val="0"/>
              </a:spcAft>
              <a:buClr>
                <a:schemeClr val="dk1"/>
              </a:buClr>
              <a:buSzPts val="1600"/>
              <a:buChar char="•"/>
              <a:defRPr sz="1600"/>
            </a:lvl8pPr>
            <a:lvl9pPr indent="-330200" lvl="8" marL="4114800" rtl="1" algn="r">
              <a:spcBef>
                <a:spcPts val="320"/>
              </a:spcBef>
              <a:spcAft>
                <a:spcPts val="0"/>
              </a:spcAft>
              <a:buClr>
                <a:schemeClr val="dk1"/>
              </a:buClr>
              <a:buSzPts val="1600"/>
              <a:buChar char="•"/>
              <a:defRPr sz="1600"/>
            </a:lvl9pPr>
          </a:lstStyle>
          <a:p/>
        </p:txBody>
      </p:sp>
      <p:sp>
        <p:nvSpPr>
          <p:cNvPr id="126" name="Google Shape;126;p19"/>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rtl="1" algn="r">
              <a:spcBef>
                <a:spcPts val="480"/>
              </a:spcBef>
              <a:spcAft>
                <a:spcPts val="0"/>
              </a:spcAft>
              <a:buClr>
                <a:schemeClr val="dk1"/>
              </a:buClr>
              <a:buSzPts val="2400"/>
              <a:buNone/>
              <a:defRPr b="1" sz="2400"/>
            </a:lvl1pPr>
            <a:lvl2pPr indent="-228600" lvl="1" marL="914400" rtl="1" algn="r">
              <a:spcBef>
                <a:spcPts val="400"/>
              </a:spcBef>
              <a:spcAft>
                <a:spcPts val="0"/>
              </a:spcAft>
              <a:buClr>
                <a:schemeClr val="dk1"/>
              </a:buClr>
              <a:buSzPts val="2000"/>
              <a:buNone/>
              <a:defRPr b="1" sz="2000"/>
            </a:lvl2pPr>
            <a:lvl3pPr indent="-228600" lvl="2" marL="1371600" rtl="1" algn="r">
              <a:spcBef>
                <a:spcPts val="360"/>
              </a:spcBef>
              <a:spcAft>
                <a:spcPts val="0"/>
              </a:spcAft>
              <a:buClr>
                <a:schemeClr val="dk1"/>
              </a:buClr>
              <a:buSzPts val="1800"/>
              <a:buNone/>
              <a:defRPr b="1" sz="1800"/>
            </a:lvl3pPr>
            <a:lvl4pPr indent="-228600" lvl="3" marL="1828800" rtl="1" algn="r">
              <a:spcBef>
                <a:spcPts val="320"/>
              </a:spcBef>
              <a:spcAft>
                <a:spcPts val="0"/>
              </a:spcAft>
              <a:buClr>
                <a:schemeClr val="dk1"/>
              </a:buClr>
              <a:buSzPts val="1600"/>
              <a:buNone/>
              <a:defRPr b="1" sz="1600"/>
            </a:lvl4pPr>
            <a:lvl5pPr indent="-228600" lvl="4" marL="2286000" rtl="1" algn="r">
              <a:spcBef>
                <a:spcPts val="320"/>
              </a:spcBef>
              <a:spcAft>
                <a:spcPts val="0"/>
              </a:spcAft>
              <a:buClr>
                <a:schemeClr val="dk1"/>
              </a:buClr>
              <a:buSzPts val="1600"/>
              <a:buNone/>
              <a:defRPr b="1" sz="1600"/>
            </a:lvl5pPr>
            <a:lvl6pPr indent="-228600" lvl="5" marL="2743200" rtl="1" algn="r">
              <a:spcBef>
                <a:spcPts val="320"/>
              </a:spcBef>
              <a:spcAft>
                <a:spcPts val="0"/>
              </a:spcAft>
              <a:buClr>
                <a:schemeClr val="dk1"/>
              </a:buClr>
              <a:buSzPts val="1600"/>
              <a:buNone/>
              <a:defRPr b="1" sz="1600"/>
            </a:lvl6pPr>
            <a:lvl7pPr indent="-228600" lvl="6" marL="3200400" rtl="1" algn="r">
              <a:spcBef>
                <a:spcPts val="320"/>
              </a:spcBef>
              <a:spcAft>
                <a:spcPts val="0"/>
              </a:spcAft>
              <a:buClr>
                <a:schemeClr val="dk1"/>
              </a:buClr>
              <a:buSzPts val="1600"/>
              <a:buNone/>
              <a:defRPr b="1" sz="1600"/>
            </a:lvl7pPr>
            <a:lvl8pPr indent="-228600" lvl="7" marL="3657600" rtl="1" algn="r">
              <a:spcBef>
                <a:spcPts val="320"/>
              </a:spcBef>
              <a:spcAft>
                <a:spcPts val="0"/>
              </a:spcAft>
              <a:buClr>
                <a:schemeClr val="dk1"/>
              </a:buClr>
              <a:buSzPts val="1600"/>
              <a:buNone/>
              <a:defRPr b="1" sz="1600"/>
            </a:lvl8pPr>
            <a:lvl9pPr indent="-228600" lvl="8" marL="4114800" rtl="1" algn="r">
              <a:spcBef>
                <a:spcPts val="320"/>
              </a:spcBef>
              <a:spcAft>
                <a:spcPts val="0"/>
              </a:spcAft>
              <a:buClr>
                <a:schemeClr val="dk1"/>
              </a:buClr>
              <a:buSzPts val="1600"/>
              <a:buNone/>
              <a:defRPr b="1" sz="1600"/>
            </a:lvl9pPr>
          </a:lstStyle>
          <a:p/>
        </p:txBody>
      </p:sp>
      <p:sp>
        <p:nvSpPr>
          <p:cNvPr id="127" name="Google Shape;127;p19"/>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rtl="1" algn="r">
              <a:spcBef>
                <a:spcPts val="480"/>
              </a:spcBef>
              <a:spcAft>
                <a:spcPts val="0"/>
              </a:spcAft>
              <a:buClr>
                <a:schemeClr val="dk1"/>
              </a:buClr>
              <a:buSzPts val="2400"/>
              <a:buChar char="•"/>
              <a:defRPr sz="2400"/>
            </a:lvl1pPr>
            <a:lvl2pPr indent="-355600" lvl="1" marL="914400" rtl="1" algn="r">
              <a:spcBef>
                <a:spcPts val="400"/>
              </a:spcBef>
              <a:spcAft>
                <a:spcPts val="0"/>
              </a:spcAft>
              <a:buClr>
                <a:schemeClr val="dk1"/>
              </a:buClr>
              <a:buSzPts val="2000"/>
              <a:buChar char="–"/>
              <a:defRPr sz="2000"/>
            </a:lvl2pPr>
            <a:lvl3pPr indent="-342900" lvl="2" marL="1371600" rtl="1" algn="r">
              <a:spcBef>
                <a:spcPts val="360"/>
              </a:spcBef>
              <a:spcAft>
                <a:spcPts val="0"/>
              </a:spcAft>
              <a:buClr>
                <a:schemeClr val="dk1"/>
              </a:buClr>
              <a:buSzPts val="1800"/>
              <a:buChar char="•"/>
              <a:defRPr sz="1800"/>
            </a:lvl3pPr>
            <a:lvl4pPr indent="-330200" lvl="3" marL="1828800" rtl="1" algn="r">
              <a:spcBef>
                <a:spcPts val="320"/>
              </a:spcBef>
              <a:spcAft>
                <a:spcPts val="0"/>
              </a:spcAft>
              <a:buClr>
                <a:schemeClr val="dk1"/>
              </a:buClr>
              <a:buSzPts val="1600"/>
              <a:buChar char="–"/>
              <a:defRPr sz="1600"/>
            </a:lvl4pPr>
            <a:lvl5pPr indent="-330200" lvl="4" marL="2286000" rtl="1" algn="r">
              <a:spcBef>
                <a:spcPts val="320"/>
              </a:spcBef>
              <a:spcAft>
                <a:spcPts val="0"/>
              </a:spcAft>
              <a:buClr>
                <a:schemeClr val="dk1"/>
              </a:buClr>
              <a:buSzPts val="1600"/>
              <a:buChar char="»"/>
              <a:defRPr sz="1600"/>
            </a:lvl5pPr>
            <a:lvl6pPr indent="-330200" lvl="5" marL="2743200" rtl="1" algn="r">
              <a:spcBef>
                <a:spcPts val="320"/>
              </a:spcBef>
              <a:spcAft>
                <a:spcPts val="0"/>
              </a:spcAft>
              <a:buClr>
                <a:schemeClr val="dk1"/>
              </a:buClr>
              <a:buSzPts val="1600"/>
              <a:buChar char="•"/>
              <a:defRPr sz="1600"/>
            </a:lvl6pPr>
            <a:lvl7pPr indent="-330200" lvl="6" marL="3200400" rtl="1" algn="r">
              <a:spcBef>
                <a:spcPts val="320"/>
              </a:spcBef>
              <a:spcAft>
                <a:spcPts val="0"/>
              </a:spcAft>
              <a:buClr>
                <a:schemeClr val="dk1"/>
              </a:buClr>
              <a:buSzPts val="1600"/>
              <a:buChar char="•"/>
              <a:defRPr sz="1600"/>
            </a:lvl7pPr>
            <a:lvl8pPr indent="-330200" lvl="7" marL="3657600" rtl="1" algn="r">
              <a:spcBef>
                <a:spcPts val="320"/>
              </a:spcBef>
              <a:spcAft>
                <a:spcPts val="0"/>
              </a:spcAft>
              <a:buClr>
                <a:schemeClr val="dk1"/>
              </a:buClr>
              <a:buSzPts val="1600"/>
              <a:buChar char="•"/>
              <a:defRPr sz="1600"/>
            </a:lvl8pPr>
            <a:lvl9pPr indent="-330200" lvl="8" marL="4114800" rtl="1" algn="r">
              <a:spcBef>
                <a:spcPts val="320"/>
              </a:spcBef>
              <a:spcAft>
                <a:spcPts val="0"/>
              </a:spcAft>
              <a:buClr>
                <a:schemeClr val="dk1"/>
              </a:buClr>
              <a:buSzPts val="1600"/>
              <a:buChar char="•"/>
              <a:defRPr sz="1600"/>
            </a:lvl9pPr>
          </a:lstStyle>
          <a:p/>
        </p:txBody>
      </p:sp>
      <p:sp>
        <p:nvSpPr>
          <p:cNvPr id="128" name="Google Shape;128;p19"/>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19"/>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spcAft>
                <a:spcPts val="0"/>
              </a:spcAft>
              <a:buNone/>
              <a:defRPr b="0" i="0" sz="1200" u="none" cap="none" strike="noStrike">
                <a:solidFill>
                  <a:srgbClr val="898989"/>
                </a:solidFill>
                <a:latin typeface="Arial"/>
                <a:ea typeface="Arial"/>
                <a:cs typeface="Arial"/>
                <a:sym typeface="Arial"/>
              </a:defRPr>
            </a:lvl1pPr>
            <a:lvl2pPr indent="0" lvl="1" marL="0" algn="l">
              <a:spcBef>
                <a:spcPts val="0"/>
              </a:spcBef>
              <a:spcAft>
                <a:spcPts val="0"/>
              </a:spcAft>
              <a:buNone/>
              <a:defRPr b="0" i="0" sz="1200" u="none" cap="none" strike="noStrike">
                <a:solidFill>
                  <a:srgbClr val="898989"/>
                </a:solidFill>
                <a:latin typeface="Arial"/>
                <a:ea typeface="Arial"/>
                <a:cs typeface="Arial"/>
                <a:sym typeface="Arial"/>
              </a:defRPr>
            </a:lvl2pPr>
            <a:lvl3pPr indent="0" lvl="2" marL="0" algn="l">
              <a:spcBef>
                <a:spcPts val="0"/>
              </a:spcBef>
              <a:spcAft>
                <a:spcPts val="0"/>
              </a:spcAft>
              <a:buNone/>
              <a:defRPr b="0" i="0" sz="1200" u="none" cap="none" strike="noStrike">
                <a:solidFill>
                  <a:srgbClr val="898989"/>
                </a:solidFill>
                <a:latin typeface="Arial"/>
                <a:ea typeface="Arial"/>
                <a:cs typeface="Arial"/>
                <a:sym typeface="Arial"/>
              </a:defRPr>
            </a:lvl3pPr>
            <a:lvl4pPr indent="0" lvl="3" marL="0" algn="l">
              <a:spcBef>
                <a:spcPts val="0"/>
              </a:spcBef>
              <a:spcAft>
                <a:spcPts val="0"/>
              </a:spcAft>
              <a:buNone/>
              <a:defRPr b="0" i="0" sz="1200" u="none" cap="none" strike="noStrike">
                <a:solidFill>
                  <a:srgbClr val="898989"/>
                </a:solidFill>
                <a:latin typeface="Arial"/>
                <a:ea typeface="Arial"/>
                <a:cs typeface="Arial"/>
                <a:sym typeface="Arial"/>
              </a:defRPr>
            </a:lvl4pPr>
            <a:lvl5pPr indent="0" lvl="4" marL="0" algn="l">
              <a:spcBef>
                <a:spcPts val="0"/>
              </a:spcBef>
              <a:spcAft>
                <a:spcPts val="0"/>
              </a:spcAft>
              <a:buNone/>
              <a:defRPr b="0" i="0" sz="1200" u="none" cap="none" strike="noStrike">
                <a:solidFill>
                  <a:srgbClr val="898989"/>
                </a:solidFill>
                <a:latin typeface="Arial"/>
                <a:ea typeface="Arial"/>
                <a:cs typeface="Arial"/>
                <a:sym typeface="Arial"/>
              </a:defRPr>
            </a:lvl5pPr>
            <a:lvl6pPr indent="0" lvl="5" marL="0" algn="l">
              <a:spcBef>
                <a:spcPts val="0"/>
              </a:spcBef>
              <a:spcAft>
                <a:spcPts val="0"/>
              </a:spcAft>
              <a:buNone/>
              <a:defRPr b="0" i="0" sz="1200" u="none" cap="none" strike="noStrike">
                <a:solidFill>
                  <a:srgbClr val="898989"/>
                </a:solidFill>
                <a:latin typeface="Arial"/>
                <a:ea typeface="Arial"/>
                <a:cs typeface="Arial"/>
                <a:sym typeface="Arial"/>
              </a:defRPr>
            </a:lvl6pPr>
            <a:lvl7pPr indent="0" lvl="6" marL="0" algn="l">
              <a:spcBef>
                <a:spcPts val="0"/>
              </a:spcBef>
              <a:spcAft>
                <a:spcPts val="0"/>
              </a:spcAft>
              <a:buNone/>
              <a:defRPr b="0" i="0" sz="1200" u="none" cap="none" strike="noStrike">
                <a:solidFill>
                  <a:srgbClr val="898989"/>
                </a:solidFill>
                <a:latin typeface="Arial"/>
                <a:ea typeface="Arial"/>
                <a:cs typeface="Arial"/>
                <a:sym typeface="Arial"/>
              </a:defRPr>
            </a:lvl7pPr>
            <a:lvl8pPr indent="0" lvl="7" marL="0" algn="l">
              <a:spcBef>
                <a:spcPts val="0"/>
              </a:spcBef>
              <a:spcAft>
                <a:spcPts val="0"/>
              </a:spcAft>
              <a:buNone/>
              <a:defRPr b="0" i="0" sz="1200" u="none" cap="none" strike="noStrike">
                <a:solidFill>
                  <a:srgbClr val="898989"/>
                </a:solidFill>
                <a:latin typeface="Arial"/>
                <a:ea typeface="Arial"/>
                <a:cs typeface="Arial"/>
                <a:sym typeface="Arial"/>
              </a:defRPr>
            </a:lvl8pPr>
            <a:lvl9pPr indent="0" lvl="8" marL="0" algn="l">
              <a:spcBef>
                <a:spcPts val="0"/>
              </a:spcBef>
              <a:spcAft>
                <a:spcPts val="0"/>
              </a:spcAft>
              <a:buNone/>
              <a:defRPr b="0" i="0" sz="1200" u="none" cap="none" strike="noStrike">
                <a:solidFill>
                  <a:srgbClr val="898989"/>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31" name="Shape 131"/>
        <p:cNvGrpSpPr/>
        <p:nvPr/>
      </p:nvGrpSpPr>
      <p:grpSpPr>
        <a:xfrm>
          <a:off x="0" y="0"/>
          <a:ext cx="0" cy="0"/>
          <a:chOff x="0" y="0"/>
          <a:chExt cx="0" cy="0"/>
        </a:xfrm>
      </p:grpSpPr>
      <p:sp>
        <p:nvSpPr>
          <p:cNvPr id="132" name="Google Shape;132;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133" name="Google Shape;133;p20"/>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20"/>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spcAft>
                <a:spcPts val="0"/>
              </a:spcAft>
              <a:buNone/>
              <a:defRPr b="0" i="0" sz="1200" u="none" cap="none" strike="noStrike">
                <a:solidFill>
                  <a:srgbClr val="898989"/>
                </a:solidFill>
                <a:latin typeface="Arial"/>
                <a:ea typeface="Arial"/>
                <a:cs typeface="Arial"/>
                <a:sym typeface="Arial"/>
              </a:defRPr>
            </a:lvl1pPr>
            <a:lvl2pPr indent="0" lvl="1" marL="0" algn="l">
              <a:spcBef>
                <a:spcPts val="0"/>
              </a:spcBef>
              <a:spcAft>
                <a:spcPts val="0"/>
              </a:spcAft>
              <a:buNone/>
              <a:defRPr b="0" i="0" sz="1200" u="none" cap="none" strike="noStrike">
                <a:solidFill>
                  <a:srgbClr val="898989"/>
                </a:solidFill>
                <a:latin typeface="Arial"/>
                <a:ea typeface="Arial"/>
                <a:cs typeface="Arial"/>
                <a:sym typeface="Arial"/>
              </a:defRPr>
            </a:lvl2pPr>
            <a:lvl3pPr indent="0" lvl="2" marL="0" algn="l">
              <a:spcBef>
                <a:spcPts val="0"/>
              </a:spcBef>
              <a:spcAft>
                <a:spcPts val="0"/>
              </a:spcAft>
              <a:buNone/>
              <a:defRPr b="0" i="0" sz="1200" u="none" cap="none" strike="noStrike">
                <a:solidFill>
                  <a:srgbClr val="898989"/>
                </a:solidFill>
                <a:latin typeface="Arial"/>
                <a:ea typeface="Arial"/>
                <a:cs typeface="Arial"/>
                <a:sym typeface="Arial"/>
              </a:defRPr>
            </a:lvl3pPr>
            <a:lvl4pPr indent="0" lvl="3" marL="0" algn="l">
              <a:spcBef>
                <a:spcPts val="0"/>
              </a:spcBef>
              <a:spcAft>
                <a:spcPts val="0"/>
              </a:spcAft>
              <a:buNone/>
              <a:defRPr b="0" i="0" sz="1200" u="none" cap="none" strike="noStrike">
                <a:solidFill>
                  <a:srgbClr val="898989"/>
                </a:solidFill>
                <a:latin typeface="Arial"/>
                <a:ea typeface="Arial"/>
                <a:cs typeface="Arial"/>
                <a:sym typeface="Arial"/>
              </a:defRPr>
            </a:lvl4pPr>
            <a:lvl5pPr indent="0" lvl="4" marL="0" algn="l">
              <a:spcBef>
                <a:spcPts val="0"/>
              </a:spcBef>
              <a:spcAft>
                <a:spcPts val="0"/>
              </a:spcAft>
              <a:buNone/>
              <a:defRPr b="0" i="0" sz="1200" u="none" cap="none" strike="noStrike">
                <a:solidFill>
                  <a:srgbClr val="898989"/>
                </a:solidFill>
                <a:latin typeface="Arial"/>
                <a:ea typeface="Arial"/>
                <a:cs typeface="Arial"/>
                <a:sym typeface="Arial"/>
              </a:defRPr>
            </a:lvl5pPr>
            <a:lvl6pPr indent="0" lvl="5" marL="0" algn="l">
              <a:spcBef>
                <a:spcPts val="0"/>
              </a:spcBef>
              <a:spcAft>
                <a:spcPts val="0"/>
              </a:spcAft>
              <a:buNone/>
              <a:defRPr b="0" i="0" sz="1200" u="none" cap="none" strike="noStrike">
                <a:solidFill>
                  <a:srgbClr val="898989"/>
                </a:solidFill>
                <a:latin typeface="Arial"/>
                <a:ea typeface="Arial"/>
                <a:cs typeface="Arial"/>
                <a:sym typeface="Arial"/>
              </a:defRPr>
            </a:lvl6pPr>
            <a:lvl7pPr indent="0" lvl="6" marL="0" algn="l">
              <a:spcBef>
                <a:spcPts val="0"/>
              </a:spcBef>
              <a:spcAft>
                <a:spcPts val="0"/>
              </a:spcAft>
              <a:buNone/>
              <a:defRPr b="0" i="0" sz="1200" u="none" cap="none" strike="noStrike">
                <a:solidFill>
                  <a:srgbClr val="898989"/>
                </a:solidFill>
                <a:latin typeface="Arial"/>
                <a:ea typeface="Arial"/>
                <a:cs typeface="Arial"/>
                <a:sym typeface="Arial"/>
              </a:defRPr>
            </a:lvl7pPr>
            <a:lvl8pPr indent="0" lvl="7" marL="0" algn="l">
              <a:spcBef>
                <a:spcPts val="0"/>
              </a:spcBef>
              <a:spcAft>
                <a:spcPts val="0"/>
              </a:spcAft>
              <a:buNone/>
              <a:defRPr b="0" i="0" sz="1200" u="none" cap="none" strike="noStrike">
                <a:solidFill>
                  <a:srgbClr val="898989"/>
                </a:solidFill>
                <a:latin typeface="Arial"/>
                <a:ea typeface="Arial"/>
                <a:cs typeface="Arial"/>
                <a:sym typeface="Arial"/>
              </a:defRPr>
            </a:lvl8pPr>
            <a:lvl9pPr indent="0" lvl="8" marL="0" algn="l">
              <a:spcBef>
                <a:spcPts val="0"/>
              </a:spcBef>
              <a:spcAft>
                <a:spcPts val="0"/>
              </a:spcAft>
              <a:buNone/>
              <a:defRPr b="0" i="0" sz="1200" u="none" cap="none" strike="noStrike">
                <a:solidFill>
                  <a:srgbClr val="898989"/>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6" name="Shape 136"/>
        <p:cNvGrpSpPr/>
        <p:nvPr/>
      </p:nvGrpSpPr>
      <p:grpSpPr>
        <a:xfrm>
          <a:off x="0" y="0"/>
          <a:ext cx="0" cy="0"/>
          <a:chOff x="0" y="0"/>
          <a:chExt cx="0" cy="0"/>
        </a:xfrm>
      </p:grpSpPr>
      <p:sp>
        <p:nvSpPr>
          <p:cNvPr id="137" name="Google Shape;137;p21"/>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p21"/>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spcAft>
                <a:spcPts val="0"/>
              </a:spcAft>
              <a:buNone/>
              <a:defRPr b="0" i="0" sz="1200" u="none" cap="none" strike="noStrike">
                <a:solidFill>
                  <a:srgbClr val="898989"/>
                </a:solidFill>
                <a:latin typeface="Arial"/>
                <a:ea typeface="Arial"/>
                <a:cs typeface="Arial"/>
                <a:sym typeface="Arial"/>
              </a:defRPr>
            </a:lvl1pPr>
            <a:lvl2pPr indent="0" lvl="1" marL="0" algn="l">
              <a:spcBef>
                <a:spcPts val="0"/>
              </a:spcBef>
              <a:spcAft>
                <a:spcPts val="0"/>
              </a:spcAft>
              <a:buNone/>
              <a:defRPr b="0" i="0" sz="1200" u="none" cap="none" strike="noStrike">
                <a:solidFill>
                  <a:srgbClr val="898989"/>
                </a:solidFill>
                <a:latin typeface="Arial"/>
                <a:ea typeface="Arial"/>
                <a:cs typeface="Arial"/>
                <a:sym typeface="Arial"/>
              </a:defRPr>
            </a:lvl2pPr>
            <a:lvl3pPr indent="0" lvl="2" marL="0" algn="l">
              <a:spcBef>
                <a:spcPts val="0"/>
              </a:spcBef>
              <a:spcAft>
                <a:spcPts val="0"/>
              </a:spcAft>
              <a:buNone/>
              <a:defRPr b="0" i="0" sz="1200" u="none" cap="none" strike="noStrike">
                <a:solidFill>
                  <a:srgbClr val="898989"/>
                </a:solidFill>
                <a:latin typeface="Arial"/>
                <a:ea typeface="Arial"/>
                <a:cs typeface="Arial"/>
                <a:sym typeface="Arial"/>
              </a:defRPr>
            </a:lvl3pPr>
            <a:lvl4pPr indent="0" lvl="3" marL="0" algn="l">
              <a:spcBef>
                <a:spcPts val="0"/>
              </a:spcBef>
              <a:spcAft>
                <a:spcPts val="0"/>
              </a:spcAft>
              <a:buNone/>
              <a:defRPr b="0" i="0" sz="1200" u="none" cap="none" strike="noStrike">
                <a:solidFill>
                  <a:srgbClr val="898989"/>
                </a:solidFill>
                <a:latin typeface="Arial"/>
                <a:ea typeface="Arial"/>
                <a:cs typeface="Arial"/>
                <a:sym typeface="Arial"/>
              </a:defRPr>
            </a:lvl4pPr>
            <a:lvl5pPr indent="0" lvl="4" marL="0" algn="l">
              <a:spcBef>
                <a:spcPts val="0"/>
              </a:spcBef>
              <a:spcAft>
                <a:spcPts val="0"/>
              </a:spcAft>
              <a:buNone/>
              <a:defRPr b="0" i="0" sz="1200" u="none" cap="none" strike="noStrike">
                <a:solidFill>
                  <a:srgbClr val="898989"/>
                </a:solidFill>
                <a:latin typeface="Arial"/>
                <a:ea typeface="Arial"/>
                <a:cs typeface="Arial"/>
                <a:sym typeface="Arial"/>
              </a:defRPr>
            </a:lvl5pPr>
            <a:lvl6pPr indent="0" lvl="5" marL="0" algn="l">
              <a:spcBef>
                <a:spcPts val="0"/>
              </a:spcBef>
              <a:spcAft>
                <a:spcPts val="0"/>
              </a:spcAft>
              <a:buNone/>
              <a:defRPr b="0" i="0" sz="1200" u="none" cap="none" strike="noStrike">
                <a:solidFill>
                  <a:srgbClr val="898989"/>
                </a:solidFill>
                <a:latin typeface="Arial"/>
                <a:ea typeface="Arial"/>
                <a:cs typeface="Arial"/>
                <a:sym typeface="Arial"/>
              </a:defRPr>
            </a:lvl6pPr>
            <a:lvl7pPr indent="0" lvl="6" marL="0" algn="l">
              <a:spcBef>
                <a:spcPts val="0"/>
              </a:spcBef>
              <a:spcAft>
                <a:spcPts val="0"/>
              </a:spcAft>
              <a:buNone/>
              <a:defRPr b="0" i="0" sz="1200" u="none" cap="none" strike="noStrike">
                <a:solidFill>
                  <a:srgbClr val="898989"/>
                </a:solidFill>
                <a:latin typeface="Arial"/>
                <a:ea typeface="Arial"/>
                <a:cs typeface="Arial"/>
                <a:sym typeface="Arial"/>
              </a:defRPr>
            </a:lvl7pPr>
            <a:lvl8pPr indent="0" lvl="7" marL="0" algn="l">
              <a:spcBef>
                <a:spcPts val="0"/>
              </a:spcBef>
              <a:spcAft>
                <a:spcPts val="0"/>
              </a:spcAft>
              <a:buNone/>
              <a:defRPr b="0" i="0" sz="1200" u="none" cap="none" strike="noStrike">
                <a:solidFill>
                  <a:srgbClr val="898989"/>
                </a:solidFill>
                <a:latin typeface="Arial"/>
                <a:ea typeface="Arial"/>
                <a:cs typeface="Arial"/>
                <a:sym typeface="Arial"/>
              </a:defRPr>
            </a:lvl8pPr>
            <a:lvl9pPr indent="0" lvl="8" marL="0" algn="l">
              <a:spcBef>
                <a:spcPts val="0"/>
              </a:spcBef>
              <a:spcAft>
                <a:spcPts val="0"/>
              </a:spcAft>
              <a:buNone/>
              <a:defRPr b="0" i="0" sz="1200" u="none" cap="none" strike="noStrike">
                <a:solidFill>
                  <a:srgbClr val="898989"/>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40" name="Shape 140"/>
        <p:cNvGrpSpPr/>
        <p:nvPr/>
      </p:nvGrpSpPr>
      <p:grpSpPr>
        <a:xfrm>
          <a:off x="0" y="0"/>
          <a:ext cx="0" cy="0"/>
          <a:chOff x="0" y="0"/>
          <a:chExt cx="0" cy="0"/>
        </a:xfrm>
      </p:grpSpPr>
      <p:sp>
        <p:nvSpPr>
          <p:cNvPr id="141" name="Google Shape;141;p22"/>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rtl="1" algn="r">
              <a:spcBef>
                <a:spcPts val="0"/>
              </a:spcBef>
              <a:spcAft>
                <a:spcPts val="0"/>
              </a:spcAft>
              <a:buSzPts val="1400"/>
              <a:buNone/>
              <a:defRPr b="1" sz="2000"/>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142" name="Google Shape;142;p22"/>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rtl="1" algn="r">
              <a:spcBef>
                <a:spcPts val="640"/>
              </a:spcBef>
              <a:spcAft>
                <a:spcPts val="0"/>
              </a:spcAft>
              <a:buClr>
                <a:schemeClr val="dk1"/>
              </a:buClr>
              <a:buSzPts val="3200"/>
              <a:buChar char="•"/>
              <a:defRPr sz="3200"/>
            </a:lvl1pPr>
            <a:lvl2pPr indent="-406400" lvl="1" marL="914400" rtl="1" algn="r">
              <a:spcBef>
                <a:spcPts val="560"/>
              </a:spcBef>
              <a:spcAft>
                <a:spcPts val="0"/>
              </a:spcAft>
              <a:buClr>
                <a:schemeClr val="dk1"/>
              </a:buClr>
              <a:buSzPts val="2800"/>
              <a:buChar char="–"/>
              <a:defRPr sz="2800"/>
            </a:lvl2pPr>
            <a:lvl3pPr indent="-381000" lvl="2" marL="1371600" rtl="1" algn="r">
              <a:spcBef>
                <a:spcPts val="480"/>
              </a:spcBef>
              <a:spcAft>
                <a:spcPts val="0"/>
              </a:spcAft>
              <a:buClr>
                <a:schemeClr val="dk1"/>
              </a:buClr>
              <a:buSzPts val="2400"/>
              <a:buChar char="•"/>
              <a:defRPr sz="2400"/>
            </a:lvl3pPr>
            <a:lvl4pPr indent="-355600" lvl="3" marL="1828800" rtl="1" algn="r">
              <a:spcBef>
                <a:spcPts val="400"/>
              </a:spcBef>
              <a:spcAft>
                <a:spcPts val="0"/>
              </a:spcAft>
              <a:buClr>
                <a:schemeClr val="dk1"/>
              </a:buClr>
              <a:buSzPts val="2000"/>
              <a:buChar char="–"/>
              <a:defRPr sz="2000"/>
            </a:lvl4pPr>
            <a:lvl5pPr indent="-355600" lvl="4" marL="2286000" rtl="1" algn="r">
              <a:spcBef>
                <a:spcPts val="400"/>
              </a:spcBef>
              <a:spcAft>
                <a:spcPts val="0"/>
              </a:spcAft>
              <a:buClr>
                <a:schemeClr val="dk1"/>
              </a:buClr>
              <a:buSzPts val="2000"/>
              <a:buChar char="»"/>
              <a:defRPr sz="2000"/>
            </a:lvl5pPr>
            <a:lvl6pPr indent="-355600" lvl="5" marL="2743200" rtl="1" algn="r">
              <a:spcBef>
                <a:spcPts val="400"/>
              </a:spcBef>
              <a:spcAft>
                <a:spcPts val="0"/>
              </a:spcAft>
              <a:buClr>
                <a:schemeClr val="dk1"/>
              </a:buClr>
              <a:buSzPts val="2000"/>
              <a:buChar char="•"/>
              <a:defRPr sz="2000"/>
            </a:lvl6pPr>
            <a:lvl7pPr indent="-355600" lvl="6" marL="3200400" rtl="1" algn="r">
              <a:spcBef>
                <a:spcPts val="400"/>
              </a:spcBef>
              <a:spcAft>
                <a:spcPts val="0"/>
              </a:spcAft>
              <a:buClr>
                <a:schemeClr val="dk1"/>
              </a:buClr>
              <a:buSzPts val="2000"/>
              <a:buChar char="•"/>
              <a:defRPr sz="2000"/>
            </a:lvl7pPr>
            <a:lvl8pPr indent="-355600" lvl="7" marL="3657600" rtl="1" algn="r">
              <a:spcBef>
                <a:spcPts val="400"/>
              </a:spcBef>
              <a:spcAft>
                <a:spcPts val="0"/>
              </a:spcAft>
              <a:buClr>
                <a:schemeClr val="dk1"/>
              </a:buClr>
              <a:buSzPts val="2000"/>
              <a:buChar char="•"/>
              <a:defRPr sz="2000"/>
            </a:lvl8pPr>
            <a:lvl9pPr indent="-355600" lvl="8" marL="4114800" rtl="1" algn="r">
              <a:spcBef>
                <a:spcPts val="400"/>
              </a:spcBef>
              <a:spcAft>
                <a:spcPts val="0"/>
              </a:spcAft>
              <a:buClr>
                <a:schemeClr val="dk1"/>
              </a:buClr>
              <a:buSzPts val="2000"/>
              <a:buChar char="•"/>
              <a:defRPr sz="2000"/>
            </a:lvl9pPr>
          </a:lstStyle>
          <a:p/>
        </p:txBody>
      </p:sp>
      <p:sp>
        <p:nvSpPr>
          <p:cNvPr id="143" name="Google Shape;143;p22"/>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rtl="1" algn="r">
              <a:spcBef>
                <a:spcPts val="280"/>
              </a:spcBef>
              <a:spcAft>
                <a:spcPts val="0"/>
              </a:spcAft>
              <a:buClr>
                <a:schemeClr val="dk1"/>
              </a:buClr>
              <a:buSzPts val="1400"/>
              <a:buNone/>
              <a:defRPr sz="1400"/>
            </a:lvl1pPr>
            <a:lvl2pPr indent="-228600" lvl="1" marL="914400" rtl="1" algn="r">
              <a:spcBef>
                <a:spcPts val="240"/>
              </a:spcBef>
              <a:spcAft>
                <a:spcPts val="0"/>
              </a:spcAft>
              <a:buClr>
                <a:schemeClr val="dk1"/>
              </a:buClr>
              <a:buSzPts val="1200"/>
              <a:buNone/>
              <a:defRPr sz="1200"/>
            </a:lvl2pPr>
            <a:lvl3pPr indent="-228600" lvl="2" marL="1371600" rtl="1" algn="r">
              <a:spcBef>
                <a:spcPts val="200"/>
              </a:spcBef>
              <a:spcAft>
                <a:spcPts val="0"/>
              </a:spcAft>
              <a:buClr>
                <a:schemeClr val="dk1"/>
              </a:buClr>
              <a:buSzPts val="1000"/>
              <a:buNone/>
              <a:defRPr sz="1000"/>
            </a:lvl3pPr>
            <a:lvl4pPr indent="-228600" lvl="3" marL="1828800" rtl="1" algn="r">
              <a:spcBef>
                <a:spcPts val="180"/>
              </a:spcBef>
              <a:spcAft>
                <a:spcPts val="0"/>
              </a:spcAft>
              <a:buClr>
                <a:schemeClr val="dk1"/>
              </a:buClr>
              <a:buSzPts val="900"/>
              <a:buNone/>
              <a:defRPr sz="900"/>
            </a:lvl4pPr>
            <a:lvl5pPr indent="-228600" lvl="4" marL="2286000" rtl="1" algn="r">
              <a:spcBef>
                <a:spcPts val="180"/>
              </a:spcBef>
              <a:spcAft>
                <a:spcPts val="0"/>
              </a:spcAft>
              <a:buClr>
                <a:schemeClr val="dk1"/>
              </a:buClr>
              <a:buSzPts val="900"/>
              <a:buNone/>
              <a:defRPr sz="900"/>
            </a:lvl5pPr>
            <a:lvl6pPr indent="-228600" lvl="5" marL="2743200" rtl="1" algn="r">
              <a:spcBef>
                <a:spcPts val="180"/>
              </a:spcBef>
              <a:spcAft>
                <a:spcPts val="0"/>
              </a:spcAft>
              <a:buClr>
                <a:schemeClr val="dk1"/>
              </a:buClr>
              <a:buSzPts val="900"/>
              <a:buNone/>
              <a:defRPr sz="900"/>
            </a:lvl6pPr>
            <a:lvl7pPr indent="-228600" lvl="6" marL="3200400" rtl="1" algn="r">
              <a:spcBef>
                <a:spcPts val="180"/>
              </a:spcBef>
              <a:spcAft>
                <a:spcPts val="0"/>
              </a:spcAft>
              <a:buClr>
                <a:schemeClr val="dk1"/>
              </a:buClr>
              <a:buSzPts val="900"/>
              <a:buNone/>
              <a:defRPr sz="900"/>
            </a:lvl7pPr>
            <a:lvl8pPr indent="-228600" lvl="7" marL="3657600" rtl="1" algn="r">
              <a:spcBef>
                <a:spcPts val="180"/>
              </a:spcBef>
              <a:spcAft>
                <a:spcPts val="0"/>
              </a:spcAft>
              <a:buClr>
                <a:schemeClr val="dk1"/>
              </a:buClr>
              <a:buSzPts val="900"/>
              <a:buNone/>
              <a:defRPr sz="900"/>
            </a:lvl8pPr>
            <a:lvl9pPr indent="-228600" lvl="8" marL="4114800" rtl="1" algn="r">
              <a:spcBef>
                <a:spcPts val="180"/>
              </a:spcBef>
              <a:spcAft>
                <a:spcPts val="0"/>
              </a:spcAft>
              <a:buClr>
                <a:schemeClr val="dk1"/>
              </a:buClr>
              <a:buSzPts val="900"/>
              <a:buNone/>
              <a:defRPr sz="900"/>
            </a:lvl9pPr>
          </a:lstStyle>
          <a:p/>
        </p:txBody>
      </p:sp>
      <p:sp>
        <p:nvSpPr>
          <p:cNvPr id="144" name="Google Shape;144;p22"/>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22"/>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spcAft>
                <a:spcPts val="0"/>
              </a:spcAft>
              <a:buNone/>
              <a:defRPr b="0" i="0" sz="1200" u="none" cap="none" strike="noStrike">
                <a:solidFill>
                  <a:srgbClr val="898989"/>
                </a:solidFill>
                <a:latin typeface="Arial"/>
                <a:ea typeface="Arial"/>
                <a:cs typeface="Arial"/>
                <a:sym typeface="Arial"/>
              </a:defRPr>
            </a:lvl1pPr>
            <a:lvl2pPr indent="0" lvl="1" marL="0" algn="l">
              <a:spcBef>
                <a:spcPts val="0"/>
              </a:spcBef>
              <a:spcAft>
                <a:spcPts val="0"/>
              </a:spcAft>
              <a:buNone/>
              <a:defRPr b="0" i="0" sz="1200" u="none" cap="none" strike="noStrike">
                <a:solidFill>
                  <a:srgbClr val="898989"/>
                </a:solidFill>
                <a:latin typeface="Arial"/>
                <a:ea typeface="Arial"/>
                <a:cs typeface="Arial"/>
                <a:sym typeface="Arial"/>
              </a:defRPr>
            </a:lvl2pPr>
            <a:lvl3pPr indent="0" lvl="2" marL="0" algn="l">
              <a:spcBef>
                <a:spcPts val="0"/>
              </a:spcBef>
              <a:spcAft>
                <a:spcPts val="0"/>
              </a:spcAft>
              <a:buNone/>
              <a:defRPr b="0" i="0" sz="1200" u="none" cap="none" strike="noStrike">
                <a:solidFill>
                  <a:srgbClr val="898989"/>
                </a:solidFill>
                <a:latin typeface="Arial"/>
                <a:ea typeface="Arial"/>
                <a:cs typeface="Arial"/>
                <a:sym typeface="Arial"/>
              </a:defRPr>
            </a:lvl3pPr>
            <a:lvl4pPr indent="0" lvl="3" marL="0" algn="l">
              <a:spcBef>
                <a:spcPts val="0"/>
              </a:spcBef>
              <a:spcAft>
                <a:spcPts val="0"/>
              </a:spcAft>
              <a:buNone/>
              <a:defRPr b="0" i="0" sz="1200" u="none" cap="none" strike="noStrike">
                <a:solidFill>
                  <a:srgbClr val="898989"/>
                </a:solidFill>
                <a:latin typeface="Arial"/>
                <a:ea typeface="Arial"/>
                <a:cs typeface="Arial"/>
                <a:sym typeface="Arial"/>
              </a:defRPr>
            </a:lvl4pPr>
            <a:lvl5pPr indent="0" lvl="4" marL="0" algn="l">
              <a:spcBef>
                <a:spcPts val="0"/>
              </a:spcBef>
              <a:spcAft>
                <a:spcPts val="0"/>
              </a:spcAft>
              <a:buNone/>
              <a:defRPr b="0" i="0" sz="1200" u="none" cap="none" strike="noStrike">
                <a:solidFill>
                  <a:srgbClr val="898989"/>
                </a:solidFill>
                <a:latin typeface="Arial"/>
                <a:ea typeface="Arial"/>
                <a:cs typeface="Arial"/>
                <a:sym typeface="Arial"/>
              </a:defRPr>
            </a:lvl5pPr>
            <a:lvl6pPr indent="0" lvl="5" marL="0" algn="l">
              <a:spcBef>
                <a:spcPts val="0"/>
              </a:spcBef>
              <a:spcAft>
                <a:spcPts val="0"/>
              </a:spcAft>
              <a:buNone/>
              <a:defRPr b="0" i="0" sz="1200" u="none" cap="none" strike="noStrike">
                <a:solidFill>
                  <a:srgbClr val="898989"/>
                </a:solidFill>
                <a:latin typeface="Arial"/>
                <a:ea typeface="Arial"/>
                <a:cs typeface="Arial"/>
                <a:sym typeface="Arial"/>
              </a:defRPr>
            </a:lvl6pPr>
            <a:lvl7pPr indent="0" lvl="6" marL="0" algn="l">
              <a:spcBef>
                <a:spcPts val="0"/>
              </a:spcBef>
              <a:spcAft>
                <a:spcPts val="0"/>
              </a:spcAft>
              <a:buNone/>
              <a:defRPr b="0" i="0" sz="1200" u="none" cap="none" strike="noStrike">
                <a:solidFill>
                  <a:srgbClr val="898989"/>
                </a:solidFill>
                <a:latin typeface="Arial"/>
                <a:ea typeface="Arial"/>
                <a:cs typeface="Arial"/>
                <a:sym typeface="Arial"/>
              </a:defRPr>
            </a:lvl7pPr>
            <a:lvl8pPr indent="0" lvl="7" marL="0" algn="l">
              <a:spcBef>
                <a:spcPts val="0"/>
              </a:spcBef>
              <a:spcAft>
                <a:spcPts val="0"/>
              </a:spcAft>
              <a:buNone/>
              <a:defRPr b="0" i="0" sz="1200" u="none" cap="none" strike="noStrike">
                <a:solidFill>
                  <a:srgbClr val="898989"/>
                </a:solidFill>
                <a:latin typeface="Arial"/>
                <a:ea typeface="Arial"/>
                <a:cs typeface="Arial"/>
                <a:sym typeface="Arial"/>
              </a:defRPr>
            </a:lvl8pPr>
            <a:lvl9pPr indent="0" lvl="8" marL="0" algn="l">
              <a:spcBef>
                <a:spcPts val="0"/>
              </a:spcBef>
              <a:spcAft>
                <a:spcPts val="0"/>
              </a:spcAft>
              <a:buNone/>
              <a:defRPr b="0" i="0" sz="1200" u="none" cap="none" strike="noStrike">
                <a:solidFill>
                  <a:srgbClr val="898989"/>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47" name="Shape 147"/>
        <p:cNvGrpSpPr/>
        <p:nvPr/>
      </p:nvGrpSpPr>
      <p:grpSpPr>
        <a:xfrm>
          <a:off x="0" y="0"/>
          <a:ext cx="0" cy="0"/>
          <a:chOff x="0" y="0"/>
          <a:chExt cx="0" cy="0"/>
        </a:xfrm>
      </p:grpSpPr>
      <p:sp>
        <p:nvSpPr>
          <p:cNvPr id="148" name="Google Shape;148;p23"/>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rtl="1" algn="r">
              <a:spcBef>
                <a:spcPts val="0"/>
              </a:spcBef>
              <a:spcAft>
                <a:spcPts val="0"/>
              </a:spcAft>
              <a:buSzPts val="1400"/>
              <a:buNone/>
              <a:defRPr b="1" sz="2000"/>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149" name="Google Shape;149;p23"/>
          <p:cNvSpPr/>
          <p:nvPr>
            <p:ph idx="2" type="pic"/>
          </p:nvPr>
        </p:nvSpPr>
        <p:spPr>
          <a:xfrm>
            <a:off x="1792288" y="612775"/>
            <a:ext cx="5486400" cy="4114800"/>
          </a:xfrm>
          <a:prstGeom prst="rect">
            <a:avLst/>
          </a:prstGeom>
          <a:noFill/>
          <a:ln>
            <a:noFill/>
          </a:ln>
        </p:spPr>
      </p:sp>
      <p:sp>
        <p:nvSpPr>
          <p:cNvPr id="150" name="Google Shape;150;p23"/>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rtl="1" algn="r">
              <a:spcBef>
                <a:spcPts val="280"/>
              </a:spcBef>
              <a:spcAft>
                <a:spcPts val="0"/>
              </a:spcAft>
              <a:buClr>
                <a:schemeClr val="dk1"/>
              </a:buClr>
              <a:buSzPts val="1400"/>
              <a:buNone/>
              <a:defRPr sz="1400"/>
            </a:lvl1pPr>
            <a:lvl2pPr indent="-228600" lvl="1" marL="914400" rtl="1" algn="r">
              <a:spcBef>
                <a:spcPts val="240"/>
              </a:spcBef>
              <a:spcAft>
                <a:spcPts val="0"/>
              </a:spcAft>
              <a:buClr>
                <a:schemeClr val="dk1"/>
              </a:buClr>
              <a:buSzPts val="1200"/>
              <a:buNone/>
              <a:defRPr sz="1200"/>
            </a:lvl2pPr>
            <a:lvl3pPr indent="-228600" lvl="2" marL="1371600" rtl="1" algn="r">
              <a:spcBef>
                <a:spcPts val="200"/>
              </a:spcBef>
              <a:spcAft>
                <a:spcPts val="0"/>
              </a:spcAft>
              <a:buClr>
                <a:schemeClr val="dk1"/>
              </a:buClr>
              <a:buSzPts val="1000"/>
              <a:buNone/>
              <a:defRPr sz="1000"/>
            </a:lvl3pPr>
            <a:lvl4pPr indent="-228600" lvl="3" marL="1828800" rtl="1" algn="r">
              <a:spcBef>
                <a:spcPts val="180"/>
              </a:spcBef>
              <a:spcAft>
                <a:spcPts val="0"/>
              </a:spcAft>
              <a:buClr>
                <a:schemeClr val="dk1"/>
              </a:buClr>
              <a:buSzPts val="900"/>
              <a:buNone/>
              <a:defRPr sz="900"/>
            </a:lvl4pPr>
            <a:lvl5pPr indent="-228600" lvl="4" marL="2286000" rtl="1" algn="r">
              <a:spcBef>
                <a:spcPts val="180"/>
              </a:spcBef>
              <a:spcAft>
                <a:spcPts val="0"/>
              </a:spcAft>
              <a:buClr>
                <a:schemeClr val="dk1"/>
              </a:buClr>
              <a:buSzPts val="900"/>
              <a:buNone/>
              <a:defRPr sz="900"/>
            </a:lvl5pPr>
            <a:lvl6pPr indent="-228600" lvl="5" marL="2743200" rtl="1" algn="r">
              <a:spcBef>
                <a:spcPts val="180"/>
              </a:spcBef>
              <a:spcAft>
                <a:spcPts val="0"/>
              </a:spcAft>
              <a:buClr>
                <a:schemeClr val="dk1"/>
              </a:buClr>
              <a:buSzPts val="900"/>
              <a:buNone/>
              <a:defRPr sz="900"/>
            </a:lvl6pPr>
            <a:lvl7pPr indent="-228600" lvl="6" marL="3200400" rtl="1" algn="r">
              <a:spcBef>
                <a:spcPts val="180"/>
              </a:spcBef>
              <a:spcAft>
                <a:spcPts val="0"/>
              </a:spcAft>
              <a:buClr>
                <a:schemeClr val="dk1"/>
              </a:buClr>
              <a:buSzPts val="900"/>
              <a:buNone/>
              <a:defRPr sz="900"/>
            </a:lvl7pPr>
            <a:lvl8pPr indent="-228600" lvl="7" marL="3657600" rtl="1" algn="r">
              <a:spcBef>
                <a:spcPts val="180"/>
              </a:spcBef>
              <a:spcAft>
                <a:spcPts val="0"/>
              </a:spcAft>
              <a:buClr>
                <a:schemeClr val="dk1"/>
              </a:buClr>
              <a:buSzPts val="900"/>
              <a:buNone/>
              <a:defRPr sz="900"/>
            </a:lvl8pPr>
            <a:lvl9pPr indent="-228600" lvl="8" marL="4114800" rtl="1" algn="r">
              <a:spcBef>
                <a:spcPts val="180"/>
              </a:spcBef>
              <a:spcAft>
                <a:spcPts val="0"/>
              </a:spcAft>
              <a:buClr>
                <a:schemeClr val="dk1"/>
              </a:buClr>
              <a:buSzPts val="900"/>
              <a:buNone/>
              <a:defRPr sz="900"/>
            </a:lvl9pPr>
          </a:lstStyle>
          <a:p/>
        </p:txBody>
      </p:sp>
      <p:sp>
        <p:nvSpPr>
          <p:cNvPr id="151" name="Google Shape;151;p23"/>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 name="Google Shape;152;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 name="Google Shape;153;p23"/>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spcAft>
                <a:spcPts val="0"/>
              </a:spcAft>
              <a:buNone/>
              <a:defRPr b="0" i="0" sz="1200" u="none" cap="none" strike="noStrike">
                <a:solidFill>
                  <a:srgbClr val="898989"/>
                </a:solidFill>
                <a:latin typeface="Arial"/>
                <a:ea typeface="Arial"/>
                <a:cs typeface="Arial"/>
                <a:sym typeface="Arial"/>
              </a:defRPr>
            </a:lvl1pPr>
            <a:lvl2pPr indent="0" lvl="1" marL="0" algn="l">
              <a:spcBef>
                <a:spcPts val="0"/>
              </a:spcBef>
              <a:spcAft>
                <a:spcPts val="0"/>
              </a:spcAft>
              <a:buNone/>
              <a:defRPr b="0" i="0" sz="1200" u="none" cap="none" strike="noStrike">
                <a:solidFill>
                  <a:srgbClr val="898989"/>
                </a:solidFill>
                <a:latin typeface="Arial"/>
                <a:ea typeface="Arial"/>
                <a:cs typeface="Arial"/>
                <a:sym typeface="Arial"/>
              </a:defRPr>
            </a:lvl2pPr>
            <a:lvl3pPr indent="0" lvl="2" marL="0" algn="l">
              <a:spcBef>
                <a:spcPts val="0"/>
              </a:spcBef>
              <a:spcAft>
                <a:spcPts val="0"/>
              </a:spcAft>
              <a:buNone/>
              <a:defRPr b="0" i="0" sz="1200" u="none" cap="none" strike="noStrike">
                <a:solidFill>
                  <a:srgbClr val="898989"/>
                </a:solidFill>
                <a:latin typeface="Arial"/>
                <a:ea typeface="Arial"/>
                <a:cs typeface="Arial"/>
                <a:sym typeface="Arial"/>
              </a:defRPr>
            </a:lvl3pPr>
            <a:lvl4pPr indent="0" lvl="3" marL="0" algn="l">
              <a:spcBef>
                <a:spcPts val="0"/>
              </a:spcBef>
              <a:spcAft>
                <a:spcPts val="0"/>
              </a:spcAft>
              <a:buNone/>
              <a:defRPr b="0" i="0" sz="1200" u="none" cap="none" strike="noStrike">
                <a:solidFill>
                  <a:srgbClr val="898989"/>
                </a:solidFill>
                <a:latin typeface="Arial"/>
                <a:ea typeface="Arial"/>
                <a:cs typeface="Arial"/>
                <a:sym typeface="Arial"/>
              </a:defRPr>
            </a:lvl4pPr>
            <a:lvl5pPr indent="0" lvl="4" marL="0" algn="l">
              <a:spcBef>
                <a:spcPts val="0"/>
              </a:spcBef>
              <a:spcAft>
                <a:spcPts val="0"/>
              </a:spcAft>
              <a:buNone/>
              <a:defRPr b="0" i="0" sz="1200" u="none" cap="none" strike="noStrike">
                <a:solidFill>
                  <a:srgbClr val="898989"/>
                </a:solidFill>
                <a:latin typeface="Arial"/>
                <a:ea typeface="Arial"/>
                <a:cs typeface="Arial"/>
                <a:sym typeface="Arial"/>
              </a:defRPr>
            </a:lvl5pPr>
            <a:lvl6pPr indent="0" lvl="5" marL="0" algn="l">
              <a:spcBef>
                <a:spcPts val="0"/>
              </a:spcBef>
              <a:spcAft>
                <a:spcPts val="0"/>
              </a:spcAft>
              <a:buNone/>
              <a:defRPr b="0" i="0" sz="1200" u="none" cap="none" strike="noStrike">
                <a:solidFill>
                  <a:srgbClr val="898989"/>
                </a:solidFill>
                <a:latin typeface="Arial"/>
                <a:ea typeface="Arial"/>
                <a:cs typeface="Arial"/>
                <a:sym typeface="Arial"/>
              </a:defRPr>
            </a:lvl6pPr>
            <a:lvl7pPr indent="0" lvl="6" marL="0" algn="l">
              <a:spcBef>
                <a:spcPts val="0"/>
              </a:spcBef>
              <a:spcAft>
                <a:spcPts val="0"/>
              </a:spcAft>
              <a:buNone/>
              <a:defRPr b="0" i="0" sz="1200" u="none" cap="none" strike="noStrike">
                <a:solidFill>
                  <a:srgbClr val="898989"/>
                </a:solidFill>
                <a:latin typeface="Arial"/>
                <a:ea typeface="Arial"/>
                <a:cs typeface="Arial"/>
                <a:sym typeface="Arial"/>
              </a:defRPr>
            </a:lvl7pPr>
            <a:lvl8pPr indent="0" lvl="7" marL="0" algn="l">
              <a:spcBef>
                <a:spcPts val="0"/>
              </a:spcBef>
              <a:spcAft>
                <a:spcPts val="0"/>
              </a:spcAft>
              <a:buNone/>
              <a:defRPr b="0" i="0" sz="1200" u="none" cap="none" strike="noStrike">
                <a:solidFill>
                  <a:srgbClr val="898989"/>
                </a:solidFill>
                <a:latin typeface="Arial"/>
                <a:ea typeface="Arial"/>
                <a:cs typeface="Arial"/>
                <a:sym typeface="Arial"/>
              </a:defRPr>
            </a:lvl8pPr>
            <a:lvl9pPr indent="0" lvl="8" marL="0" algn="l">
              <a:spcBef>
                <a:spcPts val="0"/>
              </a:spcBef>
              <a:spcAft>
                <a:spcPts val="0"/>
              </a:spcAft>
              <a:buNone/>
              <a:defRPr b="0" i="0" sz="1200" u="none" cap="none" strike="noStrike">
                <a:solidFill>
                  <a:srgbClr val="898989"/>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54" name="Shape 154"/>
        <p:cNvGrpSpPr/>
        <p:nvPr/>
      </p:nvGrpSpPr>
      <p:grpSpPr>
        <a:xfrm>
          <a:off x="0" y="0"/>
          <a:ext cx="0" cy="0"/>
          <a:chOff x="0" y="0"/>
          <a:chExt cx="0" cy="0"/>
        </a:xfrm>
      </p:grpSpPr>
      <p:sp>
        <p:nvSpPr>
          <p:cNvPr id="155" name="Google Shape;155;p2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156" name="Google Shape;156;p24"/>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Autofit/>
          </a:bodyPr>
          <a:lstStyle>
            <a:lvl1pPr indent="-342900" lvl="0" marL="457200" rtl="1" algn="r">
              <a:spcBef>
                <a:spcPts val="360"/>
              </a:spcBef>
              <a:spcAft>
                <a:spcPts val="0"/>
              </a:spcAft>
              <a:buClr>
                <a:schemeClr val="dk1"/>
              </a:buClr>
              <a:buSzPts val="1800"/>
              <a:buChar char="•"/>
              <a:defRPr/>
            </a:lvl1pPr>
            <a:lvl2pPr indent="-342900" lvl="1" marL="914400" rtl="1" algn="r">
              <a:spcBef>
                <a:spcPts val="360"/>
              </a:spcBef>
              <a:spcAft>
                <a:spcPts val="0"/>
              </a:spcAft>
              <a:buClr>
                <a:schemeClr val="dk1"/>
              </a:buClr>
              <a:buSzPts val="1800"/>
              <a:buChar char="–"/>
              <a:defRPr/>
            </a:lvl2pPr>
            <a:lvl3pPr indent="-342900" lvl="2" marL="1371600" rtl="1" algn="r">
              <a:spcBef>
                <a:spcPts val="360"/>
              </a:spcBef>
              <a:spcAft>
                <a:spcPts val="0"/>
              </a:spcAft>
              <a:buClr>
                <a:schemeClr val="dk1"/>
              </a:buClr>
              <a:buSzPts val="1800"/>
              <a:buChar char="•"/>
              <a:defRPr/>
            </a:lvl3pPr>
            <a:lvl4pPr indent="-342900" lvl="3" marL="1828800" rtl="1" algn="r">
              <a:spcBef>
                <a:spcPts val="360"/>
              </a:spcBef>
              <a:spcAft>
                <a:spcPts val="0"/>
              </a:spcAft>
              <a:buClr>
                <a:schemeClr val="dk1"/>
              </a:buClr>
              <a:buSzPts val="1800"/>
              <a:buChar char="–"/>
              <a:defRPr/>
            </a:lvl4pPr>
            <a:lvl5pPr indent="-342900" lvl="4" marL="2286000" rtl="1" algn="r">
              <a:spcBef>
                <a:spcPts val="360"/>
              </a:spcBef>
              <a:spcAft>
                <a:spcPts val="0"/>
              </a:spcAft>
              <a:buClr>
                <a:schemeClr val="dk1"/>
              </a:buClr>
              <a:buSzPts val="1800"/>
              <a:buChar char="»"/>
              <a:defRPr/>
            </a:lvl5pPr>
            <a:lvl6pPr indent="-342900" lvl="5" marL="2743200" rtl="1" algn="r">
              <a:spcBef>
                <a:spcPts val="360"/>
              </a:spcBef>
              <a:spcAft>
                <a:spcPts val="0"/>
              </a:spcAft>
              <a:buClr>
                <a:schemeClr val="dk1"/>
              </a:buClr>
              <a:buSzPts val="1800"/>
              <a:buChar char="•"/>
              <a:defRPr/>
            </a:lvl6pPr>
            <a:lvl7pPr indent="-342900" lvl="6" marL="3200400" rtl="1" algn="r">
              <a:spcBef>
                <a:spcPts val="360"/>
              </a:spcBef>
              <a:spcAft>
                <a:spcPts val="0"/>
              </a:spcAft>
              <a:buClr>
                <a:schemeClr val="dk1"/>
              </a:buClr>
              <a:buSzPts val="1800"/>
              <a:buChar char="•"/>
              <a:defRPr/>
            </a:lvl7pPr>
            <a:lvl8pPr indent="-342900" lvl="7" marL="3657600" rtl="1" algn="r">
              <a:spcBef>
                <a:spcPts val="360"/>
              </a:spcBef>
              <a:spcAft>
                <a:spcPts val="0"/>
              </a:spcAft>
              <a:buClr>
                <a:schemeClr val="dk1"/>
              </a:buClr>
              <a:buSzPts val="1800"/>
              <a:buChar char="•"/>
              <a:defRPr/>
            </a:lvl8pPr>
            <a:lvl9pPr indent="-342900" lvl="8" marL="4114800" rtl="1" algn="r">
              <a:spcBef>
                <a:spcPts val="360"/>
              </a:spcBef>
              <a:spcAft>
                <a:spcPts val="0"/>
              </a:spcAft>
              <a:buClr>
                <a:schemeClr val="dk1"/>
              </a:buClr>
              <a:buSzPts val="1800"/>
              <a:buChar char="•"/>
              <a:defRPr/>
            </a:lvl9pPr>
          </a:lstStyle>
          <a:p/>
        </p:txBody>
      </p:sp>
      <p:sp>
        <p:nvSpPr>
          <p:cNvPr id="157" name="Google Shape;157;p24"/>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8" name="Google Shape;158;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 name="Google Shape;159;p24"/>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spcAft>
                <a:spcPts val="0"/>
              </a:spcAft>
              <a:buNone/>
              <a:defRPr b="0" i="0" sz="1200" u="none" cap="none" strike="noStrike">
                <a:solidFill>
                  <a:srgbClr val="898989"/>
                </a:solidFill>
                <a:latin typeface="Arial"/>
                <a:ea typeface="Arial"/>
                <a:cs typeface="Arial"/>
                <a:sym typeface="Arial"/>
              </a:defRPr>
            </a:lvl1pPr>
            <a:lvl2pPr indent="0" lvl="1" marL="0" algn="l">
              <a:spcBef>
                <a:spcPts val="0"/>
              </a:spcBef>
              <a:spcAft>
                <a:spcPts val="0"/>
              </a:spcAft>
              <a:buNone/>
              <a:defRPr b="0" i="0" sz="1200" u="none" cap="none" strike="noStrike">
                <a:solidFill>
                  <a:srgbClr val="898989"/>
                </a:solidFill>
                <a:latin typeface="Arial"/>
                <a:ea typeface="Arial"/>
                <a:cs typeface="Arial"/>
                <a:sym typeface="Arial"/>
              </a:defRPr>
            </a:lvl2pPr>
            <a:lvl3pPr indent="0" lvl="2" marL="0" algn="l">
              <a:spcBef>
                <a:spcPts val="0"/>
              </a:spcBef>
              <a:spcAft>
                <a:spcPts val="0"/>
              </a:spcAft>
              <a:buNone/>
              <a:defRPr b="0" i="0" sz="1200" u="none" cap="none" strike="noStrike">
                <a:solidFill>
                  <a:srgbClr val="898989"/>
                </a:solidFill>
                <a:latin typeface="Arial"/>
                <a:ea typeface="Arial"/>
                <a:cs typeface="Arial"/>
                <a:sym typeface="Arial"/>
              </a:defRPr>
            </a:lvl3pPr>
            <a:lvl4pPr indent="0" lvl="3" marL="0" algn="l">
              <a:spcBef>
                <a:spcPts val="0"/>
              </a:spcBef>
              <a:spcAft>
                <a:spcPts val="0"/>
              </a:spcAft>
              <a:buNone/>
              <a:defRPr b="0" i="0" sz="1200" u="none" cap="none" strike="noStrike">
                <a:solidFill>
                  <a:srgbClr val="898989"/>
                </a:solidFill>
                <a:latin typeface="Arial"/>
                <a:ea typeface="Arial"/>
                <a:cs typeface="Arial"/>
                <a:sym typeface="Arial"/>
              </a:defRPr>
            </a:lvl4pPr>
            <a:lvl5pPr indent="0" lvl="4" marL="0" algn="l">
              <a:spcBef>
                <a:spcPts val="0"/>
              </a:spcBef>
              <a:spcAft>
                <a:spcPts val="0"/>
              </a:spcAft>
              <a:buNone/>
              <a:defRPr b="0" i="0" sz="1200" u="none" cap="none" strike="noStrike">
                <a:solidFill>
                  <a:srgbClr val="898989"/>
                </a:solidFill>
                <a:latin typeface="Arial"/>
                <a:ea typeface="Arial"/>
                <a:cs typeface="Arial"/>
                <a:sym typeface="Arial"/>
              </a:defRPr>
            </a:lvl5pPr>
            <a:lvl6pPr indent="0" lvl="5" marL="0" algn="l">
              <a:spcBef>
                <a:spcPts val="0"/>
              </a:spcBef>
              <a:spcAft>
                <a:spcPts val="0"/>
              </a:spcAft>
              <a:buNone/>
              <a:defRPr b="0" i="0" sz="1200" u="none" cap="none" strike="noStrike">
                <a:solidFill>
                  <a:srgbClr val="898989"/>
                </a:solidFill>
                <a:latin typeface="Arial"/>
                <a:ea typeface="Arial"/>
                <a:cs typeface="Arial"/>
                <a:sym typeface="Arial"/>
              </a:defRPr>
            </a:lvl6pPr>
            <a:lvl7pPr indent="0" lvl="6" marL="0" algn="l">
              <a:spcBef>
                <a:spcPts val="0"/>
              </a:spcBef>
              <a:spcAft>
                <a:spcPts val="0"/>
              </a:spcAft>
              <a:buNone/>
              <a:defRPr b="0" i="0" sz="1200" u="none" cap="none" strike="noStrike">
                <a:solidFill>
                  <a:srgbClr val="898989"/>
                </a:solidFill>
                <a:latin typeface="Arial"/>
                <a:ea typeface="Arial"/>
                <a:cs typeface="Arial"/>
                <a:sym typeface="Arial"/>
              </a:defRPr>
            </a:lvl7pPr>
            <a:lvl8pPr indent="0" lvl="7" marL="0" algn="l">
              <a:spcBef>
                <a:spcPts val="0"/>
              </a:spcBef>
              <a:spcAft>
                <a:spcPts val="0"/>
              </a:spcAft>
              <a:buNone/>
              <a:defRPr b="0" i="0" sz="1200" u="none" cap="none" strike="noStrike">
                <a:solidFill>
                  <a:srgbClr val="898989"/>
                </a:solidFill>
                <a:latin typeface="Arial"/>
                <a:ea typeface="Arial"/>
                <a:cs typeface="Arial"/>
                <a:sym typeface="Arial"/>
              </a:defRPr>
            </a:lvl8pPr>
            <a:lvl9pPr indent="0" lvl="8" marL="0" algn="l">
              <a:spcBef>
                <a:spcPts val="0"/>
              </a:spcBef>
              <a:spcAft>
                <a:spcPts val="0"/>
              </a:spcAft>
              <a:buNone/>
              <a:defRPr b="0" i="0" sz="1200" u="none" cap="none" strike="noStrike">
                <a:solidFill>
                  <a:srgbClr val="898989"/>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60" name="Shape 160"/>
        <p:cNvGrpSpPr/>
        <p:nvPr/>
      </p:nvGrpSpPr>
      <p:grpSpPr>
        <a:xfrm>
          <a:off x="0" y="0"/>
          <a:ext cx="0" cy="0"/>
          <a:chOff x="0" y="0"/>
          <a:chExt cx="0" cy="0"/>
        </a:xfrm>
      </p:grpSpPr>
      <p:sp>
        <p:nvSpPr>
          <p:cNvPr id="161" name="Google Shape;161;p25"/>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162" name="Google Shape;162;p25"/>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Autofit/>
          </a:bodyPr>
          <a:lstStyle>
            <a:lvl1pPr indent="-342900" lvl="0" marL="457200" rtl="1" algn="r">
              <a:spcBef>
                <a:spcPts val="360"/>
              </a:spcBef>
              <a:spcAft>
                <a:spcPts val="0"/>
              </a:spcAft>
              <a:buClr>
                <a:schemeClr val="dk1"/>
              </a:buClr>
              <a:buSzPts val="1800"/>
              <a:buChar char="•"/>
              <a:defRPr/>
            </a:lvl1pPr>
            <a:lvl2pPr indent="-342900" lvl="1" marL="914400" rtl="1" algn="r">
              <a:spcBef>
                <a:spcPts val="360"/>
              </a:spcBef>
              <a:spcAft>
                <a:spcPts val="0"/>
              </a:spcAft>
              <a:buClr>
                <a:schemeClr val="dk1"/>
              </a:buClr>
              <a:buSzPts val="1800"/>
              <a:buChar char="–"/>
              <a:defRPr/>
            </a:lvl2pPr>
            <a:lvl3pPr indent="-342900" lvl="2" marL="1371600" rtl="1" algn="r">
              <a:spcBef>
                <a:spcPts val="360"/>
              </a:spcBef>
              <a:spcAft>
                <a:spcPts val="0"/>
              </a:spcAft>
              <a:buClr>
                <a:schemeClr val="dk1"/>
              </a:buClr>
              <a:buSzPts val="1800"/>
              <a:buChar char="•"/>
              <a:defRPr/>
            </a:lvl3pPr>
            <a:lvl4pPr indent="-342900" lvl="3" marL="1828800" rtl="1" algn="r">
              <a:spcBef>
                <a:spcPts val="360"/>
              </a:spcBef>
              <a:spcAft>
                <a:spcPts val="0"/>
              </a:spcAft>
              <a:buClr>
                <a:schemeClr val="dk1"/>
              </a:buClr>
              <a:buSzPts val="1800"/>
              <a:buChar char="–"/>
              <a:defRPr/>
            </a:lvl4pPr>
            <a:lvl5pPr indent="-342900" lvl="4" marL="2286000" rtl="1" algn="r">
              <a:spcBef>
                <a:spcPts val="360"/>
              </a:spcBef>
              <a:spcAft>
                <a:spcPts val="0"/>
              </a:spcAft>
              <a:buClr>
                <a:schemeClr val="dk1"/>
              </a:buClr>
              <a:buSzPts val="1800"/>
              <a:buChar char="»"/>
              <a:defRPr/>
            </a:lvl5pPr>
            <a:lvl6pPr indent="-342900" lvl="5" marL="2743200" rtl="1" algn="r">
              <a:spcBef>
                <a:spcPts val="360"/>
              </a:spcBef>
              <a:spcAft>
                <a:spcPts val="0"/>
              </a:spcAft>
              <a:buClr>
                <a:schemeClr val="dk1"/>
              </a:buClr>
              <a:buSzPts val="1800"/>
              <a:buChar char="•"/>
              <a:defRPr/>
            </a:lvl6pPr>
            <a:lvl7pPr indent="-342900" lvl="6" marL="3200400" rtl="1" algn="r">
              <a:spcBef>
                <a:spcPts val="360"/>
              </a:spcBef>
              <a:spcAft>
                <a:spcPts val="0"/>
              </a:spcAft>
              <a:buClr>
                <a:schemeClr val="dk1"/>
              </a:buClr>
              <a:buSzPts val="1800"/>
              <a:buChar char="•"/>
              <a:defRPr/>
            </a:lvl7pPr>
            <a:lvl8pPr indent="-342900" lvl="7" marL="3657600" rtl="1" algn="r">
              <a:spcBef>
                <a:spcPts val="360"/>
              </a:spcBef>
              <a:spcAft>
                <a:spcPts val="0"/>
              </a:spcAft>
              <a:buClr>
                <a:schemeClr val="dk1"/>
              </a:buClr>
              <a:buSzPts val="1800"/>
              <a:buChar char="•"/>
              <a:defRPr/>
            </a:lvl8pPr>
            <a:lvl9pPr indent="-342900" lvl="8" marL="4114800" rtl="1" algn="r">
              <a:spcBef>
                <a:spcPts val="360"/>
              </a:spcBef>
              <a:spcAft>
                <a:spcPts val="0"/>
              </a:spcAft>
              <a:buClr>
                <a:schemeClr val="dk1"/>
              </a:buClr>
              <a:buSzPts val="1800"/>
              <a:buChar char="•"/>
              <a:defRPr/>
            </a:lvl9pPr>
          </a:lstStyle>
          <a:p/>
        </p:txBody>
      </p:sp>
      <p:sp>
        <p:nvSpPr>
          <p:cNvPr id="163" name="Google Shape;163;p25"/>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4" name="Google Shape;164;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5" name="Google Shape;165;p25"/>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spcAft>
                <a:spcPts val="0"/>
              </a:spcAft>
              <a:buNone/>
              <a:defRPr b="0" i="0" sz="1200" u="none" cap="none" strike="noStrike">
                <a:solidFill>
                  <a:srgbClr val="898989"/>
                </a:solidFill>
                <a:latin typeface="Arial"/>
                <a:ea typeface="Arial"/>
                <a:cs typeface="Arial"/>
                <a:sym typeface="Arial"/>
              </a:defRPr>
            </a:lvl1pPr>
            <a:lvl2pPr indent="0" lvl="1" marL="0" algn="l">
              <a:spcBef>
                <a:spcPts val="0"/>
              </a:spcBef>
              <a:spcAft>
                <a:spcPts val="0"/>
              </a:spcAft>
              <a:buNone/>
              <a:defRPr b="0" i="0" sz="1200" u="none" cap="none" strike="noStrike">
                <a:solidFill>
                  <a:srgbClr val="898989"/>
                </a:solidFill>
                <a:latin typeface="Arial"/>
                <a:ea typeface="Arial"/>
                <a:cs typeface="Arial"/>
                <a:sym typeface="Arial"/>
              </a:defRPr>
            </a:lvl2pPr>
            <a:lvl3pPr indent="0" lvl="2" marL="0" algn="l">
              <a:spcBef>
                <a:spcPts val="0"/>
              </a:spcBef>
              <a:spcAft>
                <a:spcPts val="0"/>
              </a:spcAft>
              <a:buNone/>
              <a:defRPr b="0" i="0" sz="1200" u="none" cap="none" strike="noStrike">
                <a:solidFill>
                  <a:srgbClr val="898989"/>
                </a:solidFill>
                <a:latin typeface="Arial"/>
                <a:ea typeface="Arial"/>
                <a:cs typeface="Arial"/>
                <a:sym typeface="Arial"/>
              </a:defRPr>
            </a:lvl3pPr>
            <a:lvl4pPr indent="0" lvl="3" marL="0" algn="l">
              <a:spcBef>
                <a:spcPts val="0"/>
              </a:spcBef>
              <a:spcAft>
                <a:spcPts val="0"/>
              </a:spcAft>
              <a:buNone/>
              <a:defRPr b="0" i="0" sz="1200" u="none" cap="none" strike="noStrike">
                <a:solidFill>
                  <a:srgbClr val="898989"/>
                </a:solidFill>
                <a:latin typeface="Arial"/>
                <a:ea typeface="Arial"/>
                <a:cs typeface="Arial"/>
                <a:sym typeface="Arial"/>
              </a:defRPr>
            </a:lvl4pPr>
            <a:lvl5pPr indent="0" lvl="4" marL="0" algn="l">
              <a:spcBef>
                <a:spcPts val="0"/>
              </a:spcBef>
              <a:spcAft>
                <a:spcPts val="0"/>
              </a:spcAft>
              <a:buNone/>
              <a:defRPr b="0" i="0" sz="1200" u="none" cap="none" strike="noStrike">
                <a:solidFill>
                  <a:srgbClr val="898989"/>
                </a:solidFill>
                <a:latin typeface="Arial"/>
                <a:ea typeface="Arial"/>
                <a:cs typeface="Arial"/>
                <a:sym typeface="Arial"/>
              </a:defRPr>
            </a:lvl5pPr>
            <a:lvl6pPr indent="0" lvl="5" marL="0" algn="l">
              <a:spcBef>
                <a:spcPts val="0"/>
              </a:spcBef>
              <a:spcAft>
                <a:spcPts val="0"/>
              </a:spcAft>
              <a:buNone/>
              <a:defRPr b="0" i="0" sz="1200" u="none" cap="none" strike="noStrike">
                <a:solidFill>
                  <a:srgbClr val="898989"/>
                </a:solidFill>
                <a:latin typeface="Arial"/>
                <a:ea typeface="Arial"/>
                <a:cs typeface="Arial"/>
                <a:sym typeface="Arial"/>
              </a:defRPr>
            </a:lvl6pPr>
            <a:lvl7pPr indent="0" lvl="6" marL="0" algn="l">
              <a:spcBef>
                <a:spcPts val="0"/>
              </a:spcBef>
              <a:spcAft>
                <a:spcPts val="0"/>
              </a:spcAft>
              <a:buNone/>
              <a:defRPr b="0" i="0" sz="1200" u="none" cap="none" strike="noStrike">
                <a:solidFill>
                  <a:srgbClr val="898989"/>
                </a:solidFill>
                <a:latin typeface="Arial"/>
                <a:ea typeface="Arial"/>
                <a:cs typeface="Arial"/>
                <a:sym typeface="Arial"/>
              </a:defRPr>
            </a:lvl7pPr>
            <a:lvl8pPr indent="0" lvl="7" marL="0" algn="l">
              <a:spcBef>
                <a:spcPts val="0"/>
              </a:spcBef>
              <a:spcAft>
                <a:spcPts val="0"/>
              </a:spcAft>
              <a:buNone/>
              <a:defRPr b="0" i="0" sz="1200" u="none" cap="none" strike="noStrike">
                <a:solidFill>
                  <a:srgbClr val="898989"/>
                </a:solidFill>
                <a:latin typeface="Arial"/>
                <a:ea typeface="Arial"/>
                <a:cs typeface="Arial"/>
                <a:sym typeface="Arial"/>
              </a:defRPr>
            </a:lvl8pPr>
            <a:lvl9pPr indent="0" lvl="8" marL="0" algn="l">
              <a:spcBef>
                <a:spcPts val="0"/>
              </a:spcBef>
              <a:spcAft>
                <a:spcPts val="0"/>
              </a:spcAft>
              <a:buNone/>
              <a:defRPr b="0" i="0" sz="1200" u="none" cap="none" strike="noStrike">
                <a:solidFill>
                  <a:srgbClr val="898989"/>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2" Type="http://schemas.openxmlformats.org/officeDocument/2006/relationships/theme" Target="../theme/theme1.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1" name="Google Shape;11;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b="0" i="0" sz="1200" u="none" cap="none" strike="noStrike">
                <a:solidFill>
                  <a:srgbClr val="898989"/>
                </a:solidFill>
                <a:latin typeface="Calibri"/>
                <a:ea typeface="Calibri"/>
                <a:cs typeface="Calibri"/>
                <a:sym typeface="Calibri"/>
              </a:defRPr>
            </a:lvl1pPr>
            <a:lvl2pPr indent="0" lvl="1" marL="0" marR="0" rtl="0" algn="r">
              <a:spcBef>
                <a:spcPts val="0"/>
              </a:spcBef>
              <a:spcAft>
                <a:spcPts val="0"/>
              </a:spcAft>
              <a:buNone/>
              <a:defRPr b="0" i="0" sz="1200" u="none" cap="none" strike="noStrike">
                <a:solidFill>
                  <a:srgbClr val="898989"/>
                </a:solidFill>
                <a:latin typeface="Calibri"/>
                <a:ea typeface="Calibri"/>
                <a:cs typeface="Calibri"/>
                <a:sym typeface="Calibri"/>
              </a:defRPr>
            </a:lvl2pPr>
            <a:lvl3pPr indent="0" lvl="2" marL="0" marR="0" rtl="0" algn="r">
              <a:spcBef>
                <a:spcPts val="0"/>
              </a:spcBef>
              <a:spcAft>
                <a:spcPts val="0"/>
              </a:spcAft>
              <a:buNone/>
              <a:defRPr b="0" i="0" sz="1200" u="none" cap="none" strike="noStrike">
                <a:solidFill>
                  <a:srgbClr val="898989"/>
                </a:solidFill>
                <a:latin typeface="Calibri"/>
                <a:ea typeface="Calibri"/>
                <a:cs typeface="Calibri"/>
                <a:sym typeface="Calibri"/>
              </a:defRPr>
            </a:lvl3pPr>
            <a:lvl4pPr indent="0" lvl="3" marL="0" marR="0" rtl="0" algn="r">
              <a:spcBef>
                <a:spcPts val="0"/>
              </a:spcBef>
              <a:spcAft>
                <a:spcPts val="0"/>
              </a:spcAft>
              <a:buNone/>
              <a:defRPr b="0" i="0" sz="1200" u="none" cap="none" strike="noStrike">
                <a:solidFill>
                  <a:srgbClr val="898989"/>
                </a:solidFill>
                <a:latin typeface="Calibri"/>
                <a:ea typeface="Calibri"/>
                <a:cs typeface="Calibri"/>
                <a:sym typeface="Calibri"/>
              </a:defRPr>
            </a:lvl4pPr>
            <a:lvl5pPr indent="0" lvl="4" marL="0" marR="0" rtl="0" algn="r">
              <a:spcBef>
                <a:spcPts val="0"/>
              </a:spcBef>
              <a:spcAft>
                <a:spcPts val="0"/>
              </a:spcAft>
              <a:buNone/>
              <a:defRPr b="0" i="0" sz="1200" u="none" cap="none" strike="noStrike">
                <a:solidFill>
                  <a:srgbClr val="898989"/>
                </a:solidFill>
                <a:latin typeface="Calibri"/>
                <a:ea typeface="Calibri"/>
                <a:cs typeface="Calibri"/>
                <a:sym typeface="Calibri"/>
              </a:defRPr>
            </a:lvl5pPr>
            <a:lvl6pPr indent="0" lvl="5" marL="0" marR="0" rtl="0" algn="r">
              <a:spcBef>
                <a:spcPts val="0"/>
              </a:spcBef>
              <a:spcAft>
                <a:spcPts val="0"/>
              </a:spcAft>
              <a:buNone/>
              <a:defRPr b="0" i="0" sz="1200" u="none" cap="none" strike="noStrike">
                <a:solidFill>
                  <a:srgbClr val="898989"/>
                </a:solidFill>
                <a:latin typeface="Calibri"/>
                <a:ea typeface="Calibri"/>
                <a:cs typeface="Calibri"/>
                <a:sym typeface="Calibri"/>
              </a:defRPr>
            </a:lvl6pPr>
            <a:lvl7pPr indent="0" lvl="6" marL="0" marR="0" rtl="0" algn="r">
              <a:spcBef>
                <a:spcPts val="0"/>
              </a:spcBef>
              <a:spcAft>
                <a:spcPts val="0"/>
              </a:spcAft>
              <a:buNone/>
              <a:defRPr b="0" i="0" sz="1200" u="none" cap="none" strike="noStrike">
                <a:solidFill>
                  <a:srgbClr val="898989"/>
                </a:solidFill>
                <a:latin typeface="Calibri"/>
                <a:ea typeface="Calibri"/>
                <a:cs typeface="Calibri"/>
                <a:sym typeface="Calibri"/>
              </a:defRPr>
            </a:lvl7pPr>
            <a:lvl8pPr indent="0" lvl="7" marL="0" marR="0" rtl="0" algn="r">
              <a:spcBef>
                <a:spcPts val="0"/>
              </a:spcBef>
              <a:spcAft>
                <a:spcPts val="0"/>
              </a:spcAft>
              <a:buNone/>
              <a:defRPr b="0" i="0" sz="1200" u="none" cap="none" strike="noStrike">
                <a:solidFill>
                  <a:srgbClr val="898989"/>
                </a:solidFill>
                <a:latin typeface="Calibri"/>
                <a:ea typeface="Calibri"/>
                <a:cs typeface="Calibri"/>
                <a:sym typeface="Calibri"/>
              </a:defRPr>
            </a:lvl8pPr>
            <a:lvl9pPr indent="0" lvl="8" marL="0" marR="0" rtl="0" algn="r">
              <a:spcBef>
                <a:spcPts val="0"/>
              </a:spcBef>
              <a:spcAft>
                <a:spcPts val="0"/>
              </a:spcAft>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1" name="Shape 91"/>
        <p:cNvGrpSpPr/>
        <p:nvPr/>
      </p:nvGrpSpPr>
      <p:grpSpPr>
        <a:xfrm>
          <a:off x="0" y="0"/>
          <a:ext cx="0" cy="0"/>
          <a:chOff x="0" y="0"/>
          <a:chExt cx="0" cy="0"/>
        </a:xfrm>
      </p:grpSpPr>
      <p:sp>
        <p:nvSpPr>
          <p:cNvPr id="92" name="Google Shape;92;p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rtl="1"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rtl="1"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rtl="1"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rtl="1"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rtl="1"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rtl="1"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rtl="1"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rtl="1"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93" name="Google Shape;93;p1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rtl="1" algn="r">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1" algn="r">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1" algn="r">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94" name="Google Shape;94;p14"/>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marR="0" rtl="1" algn="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5" name="Google Shape;95;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6" name="Google Shape;96;p14"/>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spcBef>
                <a:spcPts val="0"/>
              </a:spcBef>
              <a:spcAft>
                <a:spcPts val="0"/>
              </a:spcAft>
              <a:buNone/>
              <a:defRPr b="0" i="0" sz="1200" u="none" cap="none" strike="noStrike">
                <a:solidFill>
                  <a:srgbClr val="898989"/>
                </a:solidFill>
                <a:latin typeface="Calibri"/>
                <a:ea typeface="Calibri"/>
                <a:cs typeface="Calibri"/>
                <a:sym typeface="Calibri"/>
              </a:defRPr>
            </a:lvl1pPr>
            <a:lvl2pPr indent="0" lvl="1" marL="0" marR="0" rtl="1" algn="l">
              <a:spcBef>
                <a:spcPts val="0"/>
              </a:spcBef>
              <a:spcAft>
                <a:spcPts val="0"/>
              </a:spcAft>
              <a:buNone/>
              <a:defRPr b="0" i="0" sz="1200" u="none" cap="none" strike="noStrike">
                <a:solidFill>
                  <a:srgbClr val="898989"/>
                </a:solidFill>
                <a:latin typeface="Calibri"/>
                <a:ea typeface="Calibri"/>
                <a:cs typeface="Calibri"/>
                <a:sym typeface="Calibri"/>
              </a:defRPr>
            </a:lvl2pPr>
            <a:lvl3pPr indent="0" lvl="2" marL="0" marR="0" rtl="1" algn="l">
              <a:spcBef>
                <a:spcPts val="0"/>
              </a:spcBef>
              <a:spcAft>
                <a:spcPts val="0"/>
              </a:spcAft>
              <a:buNone/>
              <a:defRPr b="0" i="0" sz="1200" u="none" cap="none" strike="noStrike">
                <a:solidFill>
                  <a:srgbClr val="898989"/>
                </a:solidFill>
                <a:latin typeface="Calibri"/>
                <a:ea typeface="Calibri"/>
                <a:cs typeface="Calibri"/>
                <a:sym typeface="Calibri"/>
              </a:defRPr>
            </a:lvl3pPr>
            <a:lvl4pPr indent="0" lvl="3" marL="0" marR="0" rtl="1" algn="l">
              <a:spcBef>
                <a:spcPts val="0"/>
              </a:spcBef>
              <a:spcAft>
                <a:spcPts val="0"/>
              </a:spcAft>
              <a:buNone/>
              <a:defRPr b="0" i="0" sz="1200" u="none" cap="none" strike="noStrike">
                <a:solidFill>
                  <a:srgbClr val="898989"/>
                </a:solidFill>
                <a:latin typeface="Calibri"/>
                <a:ea typeface="Calibri"/>
                <a:cs typeface="Calibri"/>
                <a:sym typeface="Calibri"/>
              </a:defRPr>
            </a:lvl4pPr>
            <a:lvl5pPr indent="0" lvl="4" marL="0" marR="0" rtl="1" algn="l">
              <a:spcBef>
                <a:spcPts val="0"/>
              </a:spcBef>
              <a:spcAft>
                <a:spcPts val="0"/>
              </a:spcAft>
              <a:buNone/>
              <a:defRPr b="0" i="0" sz="1200" u="none" cap="none" strike="noStrike">
                <a:solidFill>
                  <a:srgbClr val="898989"/>
                </a:solidFill>
                <a:latin typeface="Calibri"/>
                <a:ea typeface="Calibri"/>
                <a:cs typeface="Calibri"/>
                <a:sym typeface="Calibri"/>
              </a:defRPr>
            </a:lvl5pPr>
            <a:lvl6pPr indent="0" lvl="5" marL="0" marR="0" rtl="1" algn="l">
              <a:spcBef>
                <a:spcPts val="0"/>
              </a:spcBef>
              <a:spcAft>
                <a:spcPts val="0"/>
              </a:spcAft>
              <a:buNone/>
              <a:defRPr b="0" i="0" sz="1200" u="none" cap="none" strike="noStrike">
                <a:solidFill>
                  <a:srgbClr val="898989"/>
                </a:solidFill>
                <a:latin typeface="Calibri"/>
                <a:ea typeface="Calibri"/>
                <a:cs typeface="Calibri"/>
                <a:sym typeface="Calibri"/>
              </a:defRPr>
            </a:lvl6pPr>
            <a:lvl7pPr indent="0" lvl="6" marL="0" marR="0" rtl="1" algn="l">
              <a:spcBef>
                <a:spcPts val="0"/>
              </a:spcBef>
              <a:spcAft>
                <a:spcPts val="0"/>
              </a:spcAft>
              <a:buNone/>
              <a:defRPr b="0" i="0" sz="1200" u="none" cap="none" strike="noStrike">
                <a:solidFill>
                  <a:srgbClr val="898989"/>
                </a:solidFill>
                <a:latin typeface="Calibri"/>
                <a:ea typeface="Calibri"/>
                <a:cs typeface="Calibri"/>
                <a:sym typeface="Calibri"/>
              </a:defRPr>
            </a:lvl7pPr>
            <a:lvl8pPr indent="0" lvl="7" marL="0" marR="0" rtl="1" algn="l">
              <a:spcBef>
                <a:spcPts val="0"/>
              </a:spcBef>
              <a:spcAft>
                <a:spcPts val="0"/>
              </a:spcAft>
              <a:buNone/>
              <a:defRPr b="0" i="0" sz="1200" u="none" cap="none" strike="noStrike">
                <a:solidFill>
                  <a:srgbClr val="898989"/>
                </a:solidFill>
                <a:latin typeface="Calibri"/>
                <a:ea typeface="Calibri"/>
                <a:cs typeface="Calibri"/>
                <a:sym typeface="Calibri"/>
              </a:defRPr>
            </a:lvl8pPr>
            <a:lvl9pPr indent="0" lvl="8" marL="0" marR="0" rtl="1" algn="l">
              <a:spcBef>
                <a:spcPts val="0"/>
              </a:spcBef>
              <a:spcAft>
                <a:spcPts val="0"/>
              </a:spcAft>
              <a:buNone/>
              <a:defRPr b="0" i="0" sz="1200" u="none" cap="none" strike="noStrike">
                <a:solidFill>
                  <a:srgbClr val="898989"/>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3.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12.png"/><Relationship Id="rId4" Type="http://schemas.openxmlformats.org/officeDocument/2006/relationships/image" Target="../media/image5.png"/><Relationship Id="rId5" Type="http://schemas.openxmlformats.org/officeDocument/2006/relationships/image" Target="../media/image7.png"/><Relationship Id="rId6" Type="http://schemas.openxmlformats.org/officeDocument/2006/relationships/image" Target="../media/image4.png"/><Relationship Id="rId7"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1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1.png"/></Relationships>
</file>

<file path=ppt/slides/_rels/slide37.xml.rels><?xml version="1.0" encoding="UTF-8" standalone="yes"?><Relationships xmlns="http://schemas.openxmlformats.org/package/2006/relationships"><Relationship Id="rId11" Type="http://schemas.openxmlformats.org/officeDocument/2006/relationships/hyperlink" Target="http://emedicine.medscape.com/article/862538-overview" TargetMode="External"/><Relationship Id="rId10" Type="http://schemas.openxmlformats.org/officeDocument/2006/relationships/hyperlink" Target="http://emedicine.medscape.com/article/406564-overview" TargetMode="External"/><Relationship Id="rId13" Type="http://schemas.openxmlformats.org/officeDocument/2006/relationships/hyperlink" Target="http://emedicine.medscape.com/article/1002319-overview" TargetMode="External"/><Relationship Id="rId12" Type="http://schemas.openxmlformats.org/officeDocument/2006/relationships/hyperlink" Target="http://emedicine.medscape.com/article/930029-overview" TargetMode="External"/><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hyperlink" Target="http://emedicine.medscape.com/article/1001253-overview" TargetMode="External"/><Relationship Id="rId4" Type="http://schemas.openxmlformats.org/officeDocument/2006/relationships/hyperlink" Target="http://emedicine.medscape.com/article/1001253-overview" TargetMode="External"/><Relationship Id="rId9" Type="http://schemas.openxmlformats.org/officeDocument/2006/relationships/hyperlink" Target="http://emedicine.medscape.com/article/961963-overview" TargetMode="External"/><Relationship Id="rId14" Type="http://schemas.openxmlformats.org/officeDocument/2006/relationships/image" Target="../media/image13.png"/><Relationship Id="rId5" Type="http://schemas.openxmlformats.org/officeDocument/2006/relationships/hyperlink" Target="http://emedicine.medscape.com/article/889259-overview" TargetMode="External"/><Relationship Id="rId6" Type="http://schemas.openxmlformats.org/officeDocument/2006/relationships/hyperlink" Target="http://emedicine.medscape.com/article/960938-overview" TargetMode="External"/><Relationship Id="rId7" Type="http://schemas.openxmlformats.org/officeDocument/2006/relationships/hyperlink" Target="http://emedicine.medscape.com/article/1005303-overview" TargetMode="External"/><Relationship Id="rId8" Type="http://schemas.openxmlformats.org/officeDocument/2006/relationships/hyperlink" Target="http://emedicine.medscape.com/article/1004692-overview"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 Id="rId3" Type="http://schemas.openxmlformats.org/officeDocument/2006/relationships/image" Target="../media/image15.png"/><Relationship Id="rId4" Type="http://schemas.openxmlformats.org/officeDocument/2006/relationships/image" Target="../media/image1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2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1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1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1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1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1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1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1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2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2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21.png"/><Relationship Id="rId4" Type="http://schemas.openxmlformats.org/officeDocument/2006/relationships/image" Target="../media/image23.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4.xml"/><Relationship Id="rId3" Type="http://schemas.openxmlformats.org/officeDocument/2006/relationships/image" Target="../media/image24.png"/><Relationship Id="rId4" Type="http://schemas.openxmlformats.org/officeDocument/2006/relationships/image" Target="../media/image30.png"/><Relationship Id="rId5" Type="http://schemas.openxmlformats.org/officeDocument/2006/relationships/image" Target="../media/image27.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5.xml"/><Relationship Id="rId3" Type="http://schemas.openxmlformats.org/officeDocument/2006/relationships/image" Target="../media/image29.png"/><Relationship Id="rId4" Type="http://schemas.openxmlformats.org/officeDocument/2006/relationships/image" Target="../media/image31.png"/><Relationship Id="rId5" Type="http://schemas.openxmlformats.org/officeDocument/2006/relationships/image" Target="../media/image2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1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1.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1.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1.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1.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13.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hyperlink" Target="http://emedicine.medscape.com/article/985333-overview" TargetMode="External"/><Relationship Id="rId4" Type="http://schemas.openxmlformats.org/officeDocument/2006/relationships/hyperlink" Target="http://emedicine.medscape.com/article/1004104-overview" TargetMode="External"/><Relationship Id="rId5" Type="http://schemas.openxmlformats.org/officeDocument/2006/relationships/image" Target="../media/image1.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32.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6"/>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a:t>Bronchial Asthma in Children</a:t>
            </a:r>
            <a:endParaRPr/>
          </a:p>
        </p:txBody>
      </p:sp>
      <p:sp>
        <p:nvSpPr>
          <p:cNvPr id="171" name="Google Shape;171;p26"/>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rgbClr val="888888"/>
              </a:buClr>
              <a:buSzPts val="3200"/>
              <a:buNone/>
            </a:pPr>
            <a:r>
              <a:rPr lang="en-US"/>
              <a:t>Enas Al Zayadneh</a:t>
            </a:r>
            <a:endParaRPr/>
          </a:p>
          <a:p>
            <a:pPr indent="0" lvl="0" marL="0" rtl="0" algn="ctr">
              <a:spcBef>
                <a:spcPts val="640"/>
              </a:spcBef>
              <a:spcAft>
                <a:spcPts val="0"/>
              </a:spcAft>
              <a:buClr>
                <a:srgbClr val="888888"/>
              </a:buClr>
              <a:buSzPts val="3200"/>
              <a:buNone/>
            </a:pPr>
            <a:r>
              <a:rPr lang="en-US"/>
              <a:t>Pediatric Pulmonologist ,JUH</a:t>
            </a:r>
            <a:endParaRPr/>
          </a:p>
        </p:txBody>
      </p:sp>
      <p:pic>
        <p:nvPicPr>
          <p:cNvPr id="172" name="Google Shape;172;p26"/>
          <p:cNvPicPr preferRelativeResize="0"/>
          <p:nvPr/>
        </p:nvPicPr>
        <p:blipFill rotWithShape="1">
          <a:blip r:embed="rId3">
            <a:alphaModFix/>
          </a:blip>
          <a:srcRect b="0" l="0" r="0" t="0"/>
          <a:stretch/>
        </p:blipFill>
        <p:spPr>
          <a:xfrm>
            <a:off x="7556500" y="4870450"/>
            <a:ext cx="1255713" cy="12922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1" algn="ctr">
              <a:spcBef>
                <a:spcPts val="0"/>
              </a:spcBef>
              <a:spcAft>
                <a:spcPts val="0"/>
              </a:spcAft>
              <a:buNone/>
            </a:pPr>
            <a:r>
              <a:rPr lang="en-US"/>
              <a:t>Introduction </a:t>
            </a:r>
            <a:endParaRPr/>
          </a:p>
        </p:txBody>
      </p:sp>
      <p:sp>
        <p:nvSpPr>
          <p:cNvPr id="178" name="Google Shape;178;p2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1" algn="l">
              <a:spcBef>
                <a:spcPts val="0"/>
              </a:spcBef>
              <a:spcAft>
                <a:spcPts val="0"/>
              </a:spcAft>
              <a:buClr>
                <a:schemeClr val="dk1"/>
              </a:buClr>
              <a:buSzPts val="3200"/>
              <a:buFont typeface="Arial"/>
              <a:buNone/>
            </a:pPr>
            <a:r>
              <a:rPr lang="en-US"/>
              <a:t>Bronchial asthma is the most common inflammatory condition in children and adults </a:t>
            </a:r>
            <a:endParaRPr/>
          </a:p>
          <a:p>
            <a:pPr indent="0" lvl="0" marL="0" rtl="1" algn="l">
              <a:spcBef>
                <a:spcPts val="640"/>
              </a:spcBef>
              <a:spcAft>
                <a:spcPts val="0"/>
              </a:spcAft>
              <a:buClr>
                <a:schemeClr val="dk1"/>
              </a:buClr>
              <a:buSzPts val="3200"/>
              <a:buFont typeface="Arial"/>
              <a:buNone/>
            </a:pPr>
            <a:r>
              <a:rPr lang="en-US"/>
              <a:t>with significant morbidity world wide.</a:t>
            </a:r>
            <a:endParaRPr/>
          </a:p>
          <a:p>
            <a:pPr indent="0" lvl="0" marL="0" rtl="1" algn="l">
              <a:spcBef>
                <a:spcPts val="640"/>
              </a:spcBef>
              <a:spcAft>
                <a:spcPts val="0"/>
              </a:spcAft>
              <a:buClr>
                <a:schemeClr val="dk1"/>
              </a:buClr>
              <a:buSzPts val="3200"/>
              <a:buFont typeface="Arial"/>
              <a:buNone/>
            </a:pPr>
            <a:r>
              <a:t/>
            </a:r>
            <a:endParaRPr/>
          </a:p>
          <a:p>
            <a:pPr indent="0" lvl="0" marL="0" rtl="1" algn="l">
              <a:spcBef>
                <a:spcPts val="640"/>
              </a:spcBef>
              <a:spcAft>
                <a:spcPts val="0"/>
              </a:spcAft>
              <a:buClr>
                <a:schemeClr val="dk1"/>
              </a:buClr>
              <a:buSzPts val="3200"/>
              <a:buFont typeface="Arial"/>
              <a:buNone/>
            </a:pPr>
            <a:r>
              <a:rPr lang="en-US"/>
              <a:t>In Jordan, MOH estimates  10% of population are diagnosed with bronchial Asthma .</a:t>
            </a:r>
            <a:endParaRPr/>
          </a:p>
          <a:p>
            <a:pPr indent="0" lvl="0" marL="0" rtl="1" algn="l">
              <a:spcBef>
                <a:spcPts val="640"/>
              </a:spcBef>
              <a:spcAft>
                <a:spcPts val="0"/>
              </a:spcAft>
              <a:buClr>
                <a:schemeClr val="dk1"/>
              </a:buClr>
              <a:buSzPts val="3200"/>
              <a:buFont typeface="Arial"/>
              <a:buNone/>
            </a:pPr>
            <a:r>
              <a:t/>
            </a:r>
            <a:endParaRPr/>
          </a:p>
          <a:p>
            <a:pPr indent="0" lvl="0" marL="0" rtl="1" algn="l">
              <a:spcBef>
                <a:spcPts val="640"/>
              </a:spcBef>
              <a:spcAft>
                <a:spcPts val="0"/>
              </a:spcAft>
              <a:buClr>
                <a:schemeClr val="dk1"/>
              </a:buClr>
              <a:buSzPts val="3200"/>
              <a:buFont typeface="Arial"/>
              <a:buNone/>
            </a:pPr>
            <a:r>
              <a:t/>
            </a:r>
            <a:endParaRPr/>
          </a:p>
          <a:p>
            <a:pPr indent="0" lvl="0" marL="0" rtl="1" algn="l">
              <a:spcBef>
                <a:spcPts val="640"/>
              </a:spcBef>
              <a:spcAft>
                <a:spcPts val="0"/>
              </a:spcAft>
              <a:buClr>
                <a:schemeClr val="dk1"/>
              </a:buClr>
              <a:buSzPts val="3200"/>
              <a:buFont typeface="Arial"/>
              <a:buNone/>
            </a:pPr>
            <a:r>
              <a:t/>
            </a:r>
            <a:endParaRPr/>
          </a:p>
        </p:txBody>
      </p:sp>
      <p:pic>
        <p:nvPicPr>
          <p:cNvPr id="179" name="Google Shape;179;p27"/>
          <p:cNvPicPr preferRelativeResize="0"/>
          <p:nvPr/>
        </p:nvPicPr>
        <p:blipFill rotWithShape="1">
          <a:blip r:embed="rId3">
            <a:alphaModFix/>
          </a:blip>
          <a:srcRect b="0" l="0" r="0" t="0"/>
          <a:stretch/>
        </p:blipFill>
        <p:spPr>
          <a:xfrm>
            <a:off x="7451725" y="5157788"/>
            <a:ext cx="1255713" cy="12922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Definition   </a:t>
            </a:r>
            <a:endParaRPr/>
          </a:p>
        </p:txBody>
      </p:sp>
      <p:sp>
        <p:nvSpPr>
          <p:cNvPr id="185" name="Google Shape;185;p28"/>
          <p:cNvSpPr txBox="1"/>
          <p:nvPr>
            <p:ph idx="1" type="body"/>
          </p:nvPr>
        </p:nvSpPr>
        <p:spPr>
          <a:xfrm>
            <a:off x="381000" y="11430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US"/>
              <a:t>Chronic condition characterized by :</a:t>
            </a:r>
            <a:endParaRPr/>
          </a:p>
          <a:p>
            <a:pPr indent="-342900" lvl="0" marL="342900" rtl="0" algn="l">
              <a:spcBef>
                <a:spcPts val="640"/>
              </a:spcBef>
              <a:spcAft>
                <a:spcPts val="0"/>
              </a:spcAft>
              <a:buClr>
                <a:schemeClr val="dk1"/>
              </a:buClr>
              <a:buSzPts val="3200"/>
              <a:buChar char="•"/>
            </a:pPr>
            <a:r>
              <a:rPr lang="en-US"/>
              <a:t>Airway inflammation airway inflammation cause recurrent or persistent bronchospasm, which causes symptoms including wheezing, breathlessness, chest tightness, and cough, particularly at night or after exercise. </a:t>
            </a:r>
            <a:endParaRPr/>
          </a:p>
          <a:p>
            <a:pPr indent="-342900" lvl="0" marL="342900" rtl="0" algn="l">
              <a:spcBef>
                <a:spcPts val="640"/>
              </a:spcBef>
              <a:spcAft>
                <a:spcPts val="0"/>
              </a:spcAft>
              <a:buClr>
                <a:schemeClr val="dk1"/>
              </a:buClr>
              <a:buSzPts val="3200"/>
              <a:buChar char="•"/>
            </a:pPr>
            <a:r>
              <a:rPr lang="en-US"/>
              <a:t>Infiltration of inflammatory cells, including mast cells, and eosinophilic and neutrophilic granulocytes .</a:t>
            </a:r>
            <a:endParaRPr/>
          </a:p>
          <a:p>
            <a:pPr indent="-342900" lvl="0" marL="342900" rtl="0" algn="l">
              <a:spcBef>
                <a:spcPts val="640"/>
              </a:spcBef>
              <a:spcAft>
                <a:spcPts val="0"/>
              </a:spcAft>
              <a:buClr>
                <a:schemeClr val="dk1"/>
              </a:buClr>
              <a:buSzPts val="3200"/>
              <a:buChar char="•"/>
            </a:pPr>
            <a:r>
              <a:rPr lang="en-US"/>
              <a:t>.</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Hyperresponsiveness (BHR), </a:t>
            </a:r>
            <a:endParaRPr/>
          </a:p>
        </p:txBody>
      </p:sp>
      <p:sp>
        <p:nvSpPr>
          <p:cNvPr id="191" name="Google Shape;191;p29"/>
          <p:cNvSpPr txBox="1"/>
          <p:nvPr>
            <p:ph idx="1" type="body"/>
          </p:nvPr>
        </p:nvSpPr>
        <p:spPr>
          <a:xfrm>
            <a:off x="477838" y="1711325"/>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US"/>
              <a:t>Airway inflammation is associated with airway hyperreactivity or bronchial hyperresponsiveness (BHR), which is defined as the inherent tendency of the airways to narrow in response to a variety of stimuli (eg, environmental allergens and irritants). </a:t>
            </a:r>
            <a:endParaRPr/>
          </a:p>
          <a:p>
            <a:pPr indent="-342900" lvl="0" marL="342900" rtl="0" algn="l">
              <a:spcBef>
                <a:spcPts val="640"/>
              </a:spcBef>
              <a:spcAft>
                <a:spcPts val="0"/>
              </a:spcAft>
              <a:buClr>
                <a:schemeClr val="dk1"/>
              </a:buClr>
              <a:buSzPts val="3200"/>
              <a:buChar char="•"/>
            </a:pPr>
            <a:r>
              <a:rPr lang="en-US"/>
              <a:t>Chronic inflammation, persistent changes , i.e. airway remodelling </a:t>
            </a:r>
            <a:endParaRPr/>
          </a:p>
        </p:txBody>
      </p:sp>
      <p:pic>
        <p:nvPicPr>
          <p:cNvPr id="192" name="Google Shape;192;p29"/>
          <p:cNvPicPr preferRelativeResize="0"/>
          <p:nvPr/>
        </p:nvPicPr>
        <p:blipFill rotWithShape="1">
          <a:blip r:embed="rId3">
            <a:alphaModFix/>
          </a:blip>
          <a:srcRect b="0" l="0" r="0" t="0"/>
          <a:stretch/>
        </p:blipFill>
        <p:spPr>
          <a:xfrm>
            <a:off x="7451725" y="5565775"/>
            <a:ext cx="1255713" cy="12922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0"/>
          <p:cNvSpPr txBox="1"/>
          <p:nvPr>
            <p:ph type="title"/>
          </p:nvPr>
        </p:nvSpPr>
        <p:spPr>
          <a:xfrm>
            <a:off x="457200" y="244475"/>
            <a:ext cx="8385175" cy="14319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a:t>Pathophysiology</a:t>
            </a:r>
            <a:r>
              <a:rPr lang="en-US"/>
              <a:t>: </a:t>
            </a:r>
            <a:endParaRPr/>
          </a:p>
        </p:txBody>
      </p:sp>
      <p:sp>
        <p:nvSpPr>
          <p:cNvPr id="199" name="Google Shape;199;p30"/>
          <p:cNvSpPr txBox="1"/>
          <p:nvPr>
            <p:ph idx="1" type="body"/>
          </p:nvPr>
        </p:nvSpPr>
        <p:spPr>
          <a:xfrm>
            <a:off x="539750" y="1700213"/>
            <a:ext cx="7837488" cy="4897437"/>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dk1"/>
              </a:buClr>
              <a:buSzPts val="3200"/>
              <a:buChar char="•"/>
            </a:pPr>
            <a:r>
              <a:rPr b="1" lang="en-US" u="sng"/>
              <a:t>Inflammation</a:t>
            </a:r>
            <a:r>
              <a:rPr lang="en-US"/>
              <a:t> </a:t>
            </a:r>
            <a:r>
              <a:rPr lang="en-US" sz="2400"/>
              <a:t>:</a:t>
            </a:r>
            <a:endParaRPr/>
          </a:p>
          <a:p>
            <a:pPr indent="0" lvl="0" marL="0" rtl="0" algn="l">
              <a:lnSpc>
                <a:spcPct val="90000"/>
              </a:lnSpc>
              <a:spcBef>
                <a:spcPts val="480"/>
              </a:spcBef>
              <a:spcAft>
                <a:spcPts val="0"/>
              </a:spcAft>
              <a:buClr>
                <a:schemeClr val="dk1"/>
              </a:buClr>
              <a:buSzPts val="2400"/>
              <a:buFont typeface="Arial"/>
              <a:buNone/>
            </a:pPr>
            <a:r>
              <a:rPr lang="en-US" sz="2400"/>
              <a:t>Interactions between environmental and genetic factors 🡪</a:t>
            </a:r>
            <a:endParaRPr/>
          </a:p>
          <a:p>
            <a:pPr indent="-342900" lvl="0" marL="342900" rtl="0" algn="l">
              <a:lnSpc>
                <a:spcPct val="90000"/>
              </a:lnSpc>
              <a:spcBef>
                <a:spcPts val="640"/>
              </a:spcBef>
              <a:spcAft>
                <a:spcPts val="0"/>
              </a:spcAft>
              <a:buClr>
                <a:schemeClr val="dk1"/>
              </a:buClr>
              <a:buSzPts val="2400"/>
              <a:buChar char="•"/>
            </a:pPr>
            <a:r>
              <a:rPr lang="en-US" sz="2400"/>
              <a:t> </a:t>
            </a:r>
            <a:r>
              <a:rPr b="1" lang="en-US" sz="2400">
                <a:solidFill>
                  <a:srgbClr val="FF0000"/>
                </a:solidFill>
              </a:rPr>
              <a:t>-(EARLY PHASE 15-30m) :, o functional and structural changes    (IgE mediated from mast cells ) </a:t>
            </a:r>
            <a:r>
              <a:rPr lang="en-US" sz="2400"/>
              <a:t>–&gt; </a:t>
            </a:r>
            <a:r>
              <a:rPr b="1" lang="en-US" u="sng"/>
              <a:t>Bronchospasm :</a:t>
            </a:r>
            <a:endParaRPr/>
          </a:p>
          <a:p>
            <a:pPr indent="0" lvl="0" marL="0" rtl="0" algn="l">
              <a:lnSpc>
                <a:spcPct val="90000"/>
              </a:lnSpc>
              <a:spcBef>
                <a:spcPts val="480"/>
              </a:spcBef>
              <a:spcAft>
                <a:spcPts val="0"/>
              </a:spcAft>
              <a:buClr>
                <a:schemeClr val="dk1"/>
              </a:buClr>
              <a:buSzPts val="2400"/>
              <a:buFont typeface="Arial"/>
              <a:buNone/>
            </a:pPr>
            <a:r>
              <a:rPr lang="en-US" sz="2400"/>
              <a:t>      -</a:t>
            </a:r>
            <a:r>
              <a:rPr b="1" lang="en-US" sz="2400">
                <a:solidFill>
                  <a:srgbClr val="FF0000"/>
                </a:solidFill>
              </a:rPr>
              <a:t>(LATE PHASE 4-12hr) : inflammation,cell infiltration -&gt;mucosal edema, and mucus plugs</a:t>
            </a:r>
            <a:endParaRPr/>
          </a:p>
          <a:p>
            <a:pPr indent="-342900" lvl="0" marL="342900" rtl="0" algn="l">
              <a:lnSpc>
                <a:spcPct val="90000"/>
              </a:lnSpc>
              <a:spcBef>
                <a:spcPts val="640"/>
              </a:spcBef>
              <a:spcAft>
                <a:spcPts val="0"/>
              </a:spcAft>
              <a:buClr>
                <a:schemeClr val="dk1"/>
              </a:buClr>
              <a:buSzPts val="3200"/>
              <a:buChar char="•"/>
            </a:pPr>
            <a:r>
              <a:rPr b="1" lang="en-US" u="sng"/>
              <a:t>Hyperinflation</a:t>
            </a:r>
            <a:r>
              <a:rPr lang="en-US" sz="2400"/>
              <a:t> :overdistention helps maintain airway patency, improving expiratory flow-🡪</a:t>
            </a:r>
            <a:endParaRPr/>
          </a:p>
          <a:p>
            <a:pPr indent="-342900" lvl="0" marL="342900" rtl="0" algn="l">
              <a:lnSpc>
                <a:spcPct val="90000"/>
              </a:lnSpc>
              <a:spcBef>
                <a:spcPts val="560"/>
              </a:spcBef>
              <a:spcAft>
                <a:spcPts val="0"/>
              </a:spcAft>
              <a:buClr>
                <a:schemeClr val="dk1"/>
              </a:buClr>
              <a:buSzPts val="2800"/>
              <a:buChar char="•"/>
            </a:pPr>
            <a:r>
              <a:rPr lang="en-US" sz="2800"/>
              <a:t>Increases </a:t>
            </a:r>
            <a:r>
              <a:rPr lang="en-US" sz="2400"/>
              <a:t> </a:t>
            </a:r>
            <a:r>
              <a:rPr lang="en-US" sz="2800"/>
              <a:t>work of breathing</a:t>
            </a:r>
            <a:r>
              <a:rPr lang="en-US" sz="2400"/>
              <a:t>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206" name="Google Shape;206;p31"/>
          <p:cNvSpPr txBox="1"/>
          <p:nvPr>
            <p:ph idx="1" type="body"/>
          </p:nvPr>
        </p:nvSpPr>
        <p:spPr>
          <a:xfrm>
            <a:off x="684213" y="762000"/>
            <a:ext cx="8018462" cy="6096000"/>
          </a:xfrm>
          <a:prstGeom prst="rect">
            <a:avLst/>
          </a:prstGeom>
          <a:noFill/>
          <a:ln cap="flat" cmpd="sng" w="9525">
            <a:solidFill>
              <a:schemeClr val="folHlink"/>
            </a:solidFill>
            <a:prstDash val="solid"/>
            <a:miter lim="800000"/>
            <a:headEnd len="sm" w="sm" type="none"/>
            <a:tailEnd len="sm" w="sm" type="none"/>
          </a:ln>
        </p:spPr>
        <p:txBody>
          <a:bodyPr anchorCtr="0" anchor="t" bIns="45700" lIns="91425" spcFirstLastPara="1" rIns="91425" wrap="square" tIns="45700">
            <a:noAutofit/>
          </a:bodyPr>
          <a:lstStyle/>
          <a:p>
            <a:pPr indent="-342900" lvl="0" marL="342900" rtl="0" algn="l">
              <a:lnSpc>
                <a:spcPct val="80000"/>
              </a:lnSpc>
              <a:spcBef>
                <a:spcPts val="0"/>
              </a:spcBef>
              <a:spcAft>
                <a:spcPts val="0"/>
              </a:spcAft>
              <a:buClr>
                <a:schemeClr val="folHlink"/>
              </a:buClr>
              <a:buSzPts val="2800"/>
              <a:buChar char="•"/>
            </a:pPr>
            <a:r>
              <a:rPr lang="en-US" sz="2800">
                <a:solidFill>
                  <a:schemeClr val="folHlink"/>
                </a:solidFill>
              </a:rPr>
              <a:t>Hyperinflation ---&gt; </a:t>
            </a:r>
            <a:r>
              <a:rPr lang="en-US" sz="2800"/>
              <a:t>compensates for the airflow obstruction, but this later on causes   alveolar </a:t>
            </a:r>
            <a:r>
              <a:rPr lang="en-US" sz="2800">
                <a:solidFill>
                  <a:schemeClr val="folHlink"/>
                </a:solidFill>
              </a:rPr>
              <a:t>hypoventilation  V/Q mismatch -🡪 HYPOXIA </a:t>
            </a:r>
            <a:endParaRPr/>
          </a:p>
          <a:p>
            <a:pPr indent="-165100" lvl="0" marL="342900" rtl="0" algn="l">
              <a:lnSpc>
                <a:spcPct val="80000"/>
              </a:lnSpc>
              <a:spcBef>
                <a:spcPts val="560"/>
              </a:spcBef>
              <a:spcAft>
                <a:spcPts val="0"/>
              </a:spcAft>
              <a:buClr>
                <a:schemeClr val="dk1"/>
              </a:buClr>
              <a:buSzPts val="2800"/>
              <a:buNone/>
            </a:pPr>
            <a:r>
              <a:t/>
            </a:r>
            <a:endParaRPr sz="2800">
              <a:solidFill>
                <a:schemeClr val="folHlink"/>
              </a:solidFill>
            </a:endParaRPr>
          </a:p>
          <a:p>
            <a:pPr indent="-342900" lvl="0" marL="342900" rtl="0" algn="l">
              <a:lnSpc>
                <a:spcPct val="80000"/>
              </a:lnSpc>
              <a:spcBef>
                <a:spcPts val="560"/>
              </a:spcBef>
              <a:spcAft>
                <a:spcPts val="0"/>
              </a:spcAft>
              <a:buClr>
                <a:schemeClr val="dk1"/>
              </a:buClr>
              <a:buSzPts val="2800"/>
              <a:buChar char="•"/>
            </a:pPr>
            <a:r>
              <a:rPr lang="en-US" sz="2800"/>
              <a:t>Hyperventilation triggered by the hypoxic drive also causes a decrease in PaCO2   hypercarbia is prevented by the ready diffusion of carbon dioxide across alveolar capillary </a:t>
            </a:r>
            <a:r>
              <a:rPr lang="en-US" sz="2800">
                <a:solidFill>
                  <a:schemeClr val="dk2"/>
                </a:solidFill>
              </a:rPr>
              <a:t>membranes.Respiratory alkalosis </a:t>
            </a:r>
            <a:endParaRPr/>
          </a:p>
          <a:p>
            <a:pPr indent="-165100" lvl="0" marL="342900" rtl="0" algn="l">
              <a:lnSpc>
                <a:spcPct val="80000"/>
              </a:lnSpc>
              <a:spcBef>
                <a:spcPts val="560"/>
              </a:spcBef>
              <a:spcAft>
                <a:spcPts val="0"/>
              </a:spcAft>
              <a:buClr>
                <a:schemeClr val="dk1"/>
              </a:buClr>
              <a:buSzPts val="2800"/>
              <a:buNone/>
            </a:pPr>
            <a:r>
              <a:t/>
            </a:r>
            <a:endParaRPr sz="2800"/>
          </a:p>
          <a:p>
            <a:pPr indent="-342900" lvl="0" marL="342900" rtl="0" algn="l">
              <a:lnSpc>
                <a:spcPct val="80000"/>
              </a:lnSpc>
              <a:spcBef>
                <a:spcPts val="560"/>
              </a:spcBef>
              <a:spcAft>
                <a:spcPts val="0"/>
              </a:spcAft>
              <a:buClr>
                <a:schemeClr val="dk1"/>
              </a:buClr>
              <a:buSzPts val="2800"/>
              <a:buChar char="•"/>
            </a:pPr>
            <a:r>
              <a:rPr lang="en-US" sz="2800"/>
              <a:t>e in the early stages of an acute episode have hypoxemia in the absence of carbon dioxide retention.</a:t>
            </a:r>
            <a:r>
              <a:rPr lang="en-US" sz="2800">
                <a:solidFill>
                  <a:srgbClr val="FFFF00"/>
                </a:solidFill>
              </a:rPr>
              <a:t>.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2"/>
          <p:cNvSpPr txBox="1"/>
          <p:nvPr>
            <p:ph idx="1" type="body"/>
          </p:nvPr>
        </p:nvSpPr>
        <p:spPr>
          <a:xfrm>
            <a:off x="250825" y="692150"/>
            <a:ext cx="8594725" cy="5835650"/>
          </a:xfrm>
          <a:prstGeom prst="rect">
            <a:avLst/>
          </a:prstGeom>
          <a:noFill/>
          <a:ln>
            <a:noFill/>
          </a:ln>
        </p:spPr>
        <p:txBody>
          <a:bodyPr anchorCtr="0" anchor="t" bIns="45700" lIns="91425" spcFirstLastPara="1" rIns="91425" wrap="square" tIns="45700">
            <a:noAutofit/>
          </a:bodyPr>
          <a:lstStyle/>
          <a:p>
            <a:pPr indent="-342900" lvl="0" marL="342900" rtl="0" algn="l">
              <a:lnSpc>
                <a:spcPct val="80000"/>
              </a:lnSpc>
              <a:spcBef>
                <a:spcPts val="0"/>
              </a:spcBef>
              <a:spcAft>
                <a:spcPts val="0"/>
              </a:spcAft>
              <a:buClr>
                <a:schemeClr val="dk1"/>
              </a:buClr>
              <a:buSzPts val="2800"/>
              <a:buChar char="•"/>
            </a:pPr>
            <a:r>
              <a:rPr lang="en-US" sz="2800"/>
              <a:t>With worsening obstruction and increasing ventilation-perfusion mismatch, carbon dioxide retention occurs. </a:t>
            </a:r>
            <a:endParaRPr/>
          </a:p>
          <a:p>
            <a:pPr indent="-342900" lvl="0" marL="342900" rtl="0" algn="l">
              <a:lnSpc>
                <a:spcPct val="80000"/>
              </a:lnSpc>
              <a:spcBef>
                <a:spcPts val="640"/>
              </a:spcBef>
              <a:spcAft>
                <a:spcPts val="0"/>
              </a:spcAft>
              <a:buClr>
                <a:schemeClr val="dk1"/>
              </a:buClr>
              <a:buSzPts val="2800"/>
              <a:buChar char="•"/>
            </a:pPr>
            <a:r>
              <a:rPr lang="en-US" sz="2800"/>
              <a:t>Later, the increased work of breathing, increased oxygen consumption, and increased cardiac output result in metabolic acidosis. Respiratory failure leads to </a:t>
            </a:r>
            <a:r>
              <a:rPr lang="en-US">
                <a:solidFill>
                  <a:srgbClr val="366092"/>
                </a:solidFill>
              </a:rPr>
              <a:t>Respiratory Acidosis</a:t>
            </a:r>
            <a:r>
              <a:rPr lang="en-US" sz="2800">
                <a:solidFill>
                  <a:srgbClr val="366092"/>
                </a:solidFill>
              </a:rPr>
              <a:t>. </a:t>
            </a:r>
            <a:endParaRPr/>
          </a:p>
          <a:p>
            <a:pPr indent="-342900" lvl="0" marL="342900" rtl="0" algn="l">
              <a:lnSpc>
                <a:spcPct val="80000"/>
              </a:lnSpc>
              <a:spcBef>
                <a:spcPts val="640"/>
              </a:spcBef>
              <a:spcAft>
                <a:spcPts val="0"/>
              </a:spcAft>
              <a:buClr>
                <a:schemeClr val="dk1"/>
              </a:buClr>
              <a:buSzPts val="3200"/>
              <a:buChar char="•"/>
            </a:pPr>
            <a:r>
              <a:rPr lang="en-US"/>
              <a:t>Chronic inflammation</a:t>
            </a:r>
            <a:r>
              <a:rPr lang="en-US" sz="2800"/>
              <a:t> of the airways is associated with increased BHR,. In some patients with chronic asthma, airflow limitation may be only partially reversible because of airway remodeling (</a:t>
            </a:r>
            <a:r>
              <a:rPr lang="en-US" sz="2800">
                <a:solidFill>
                  <a:srgbClr val="366092"/>
                </a:solidFill>
              </a:rPr>
              <a:t>hypertrophy and hyperplasia of smooth muscle, subepithelial fibrosis) </a:t>
            </a:r>
            <a:r>
              <a:rPr lang="en-US" sz="2800"/>
              <a:t>that occurs with chronic untreated disease. </a:t>
            </a:r>
            <a:endParaRPr/>
          </a:p>
          <a:p>
            <a:pPr indent="-165100" lvl="0" marL="342900" rtl="0" algn="l">
              <a:lnSpc>
                <a:spcPct val="80000"/>
              </a:lnSpc>
              <a:spcBef>
                <a:spcPts val="560"/>
              </a:spcBef>
              <a:spcAft>
                <a:spcPts val="0"/>
              </a:spcAft>
              <a:buClr>
                <a:schemeClr val="dk1"/>
              </a:buClr>
              <a:buSzPts val="2800"/>
              <a:buNone/>
            </a:pPr>
            <a:r>
              <a:t/>
            </a:r>
            <a:endParaRPr sz="28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pic>
        <p:nvPicPr>
          <p:cNvPr id="217" name="Google Shape;217;p33"/>
          <p:cNvPicPr preferRelativeResize="0"/>
          <p:nvPr>
            <p:ph idx="1" type="body"/>
          </p:nvPr>
        </p:nvPicPr>
        <p:blipFill rotWithShape="1">
          <a:blip r:embed="rId3">
            <a:alphaModFix/>
          </a:blip>
          <a:srcRect b="0" l="0" r="0" t="0"/>
          <a:stretch/>
        </p:blipFill>
        <p:spPr>
          <a:xfrm>
            <a:off x="179388" y="981075"/>
            <a:ext cx="8501062" cy="449738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3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pic>
        <p:nvPicPr>
          <p:cNvPr id="223" name="Google Shape;223;p34"/>
          <p:cNvPicPr preferRelativeResize="0"/>
          <p:nvPr>
            <p:ph idx="1" type="body"/>
          </p:nvPr>
        </p:nvPicPr>
        <p:blipFill rotWithShape="1">
          <a:blip r:embed="rId3">
            <a:alphaModFix/>
          </a:blip>
          <a:srcRect b="0" l="0" r="0" t="0"/>
          <a:stretch/>
        </p:blipFill>
        <p:spPr>
          <a:xfrm>
            <a:off x="684213" y="0"/>
            <a:ext cx="7767637" cy="4525963"/>
          </a:xfrm>
          <a:prstGeom prst="rect">
            <a:avLst/>
          </a:prstGeom>
          <a:noFill/>
          <a:ln>
            <a:noFill/>
          </a:ln>
        </p:spPr>
      </p:pic>
      <p:pic>
        <p:nvPicPr>
          <p:cNvPr id="224" name="Google Shape;224;p34"/>
          <p:cNvPicPr preferRelativeResize="0"/>
          <p:nvPr/>
        </p:nvPicPr>
        <p:blipFill rotWithShape="1">
          <a:blip r:embed="rId4">
            <a:alphaModFix/>
          </a:blip>
          <a:srcRect b="0" l="0" r="0" t="0"/>
          <a:stretch/>
        </p:blipFill>
        <p:spPr>
          <a:xfrm>
            <a:off x="827088" y="4433888"/>
            <a:ext cx="7150100" cy="17081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3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Update in airway inflammation in children </a:t>
            </a:r>
            <a:endParaRPr/>
          </a:p>
        </p:txBody>
      </p:sp>
      <p:sp>
        <p:nvSpPr>
          <p:cNvPr id="230" name="Google Shape;230;p35"/>
          <p:cNvSpPr txBox="1"/>
          <p:nvPr>
            <p:ph idx="1" type="body"/>
          </p:nvPr>
        </p:nvSpPr>
        <p:spPr>
          <a:xfrm>
            <a:off x="457200" y="1711325"/>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Font typeface="Arial"/>
              <a:buChar char="•"/>
            </a:pPr>
            <a:r>
              <a:rPr i="1" lang="en-US"/>
              <a:t>Aetiology of airway inflammation in asthmatic children varies depending on age  :</a:t>
            </a:r>
            <a:endParaRPr/>
          </a:p>
          <a:p>
            <a:pPr indent="0" lvl="0" marL="0" rtl="0" algn="l">
              <a:spcBef>
                <a:spcPts val="640"/>
              </a:spcBef>
              <a:spcAft>
                <a:spcPts val="0"/>
              </a:spcAft>
              <a:buClr>
                <a:schemeClr val="dk1"/>
              </a:buClr>
              <a:buSzPts val="3200"/>
              <a:buFont typeface="Arial"/>
              <a:buNone/>
            </a:pPr>
            <a:r>
              <a:t/>
            </a:r>
            <a:endParaRPr/>
          </a:p>
          <a:p>
            <a:pPr indent="-342900" lvl="0" marL="342900" rtl="0" algn="l">
              <a:spcBef>
                <a:spcPts val="640"/>
              </a:spcBef>
              <a:spcAft>
                <a:spcPts val="0"/>
              </a:spcAft>
              <a:buClr>
                <a:schemeClr val="dk1"/>
              </a:buClr>
              <a:buSzPts val="3200"/>
              <a:buFont typeface="Arial"/>
              <a:buChar char="•"/>
            </a:pPr>
            <a:r>
              <a:rPr lang="en-US" u="sng"/>
              <a:t>Viral infections  </a:t>
            </a:r>
            <a:r>
              <a:rPr lang="en-US"/>
              <a:t>(RV and RSV)  linked to obstructive bronchitis in infancy and early childhood  and considered  controversially  a combined risk factor with allergen sensitization .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3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Viruses and Asthma !</a:t>
            </a:r>
            <a:endParaRPr/>
          </a:p>
        </p:txBody>
      </p:sp>
      <p:sp>
        <p:nvSpPr>
          <p:cNvPr id="236" name="Google Shape;236;p3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US"/>
              <a:t> Rhinovirus and respiratory syncytial virus damage the respiratory epithelium 🡪 less resistant to inhaled allergens  🡪 enhanced T-helper (Th)2 responses in predisposed children and the development of allergic inflammation .</a:t>
            </a:r>
            <a:endParaRPr/>
          </a:p>
          <a:p>
            <a:pPr indent="-139700" lvl="0" marL="342900" rtl="0" algn="l">
              <a:spcBef>
                <a:spcPts val="640"/>
              </a:spcBef>
              <a:spcAft>
                <a:spcPts val="0"/>
              </a:spcAft>
              <a:buClr>
                <a:schemeClr val="dk1"/>
              </a:buClr>
              <a:buSzPts val="3200"/>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242" name="Google Shape;242;p3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US"/>
              <a:t>Other RT  infections :</a:t>
            </a:r>
            <a:endParaRPr/>
          </a:p>
          <a:p>
            <a:pPr indent="-342900" lvl="0" marL="342900" rtl="0" algn="l">
              <a:spcBef>
                <a:spcPts val="640"/>
              </a:spcBef>
              <a:spcAft>
                <a:spcPts val="0"/>
              </a:spcAft>
              <a:buClr>
                <a:schemeClr val="dk1"/>
              </a:buClr>
              <a:buSzPts val="3200"/>
              <a:buChar char="•"/>
            </a:pPr>
            <a:r>
              <a:rPr lang="en-US"/>
              <a:t>   fungi (ABPA,), bacteria(Mycoplasma,Pertussis), parasites.</a:t>
            </a:r>
            <a:endParaRPr/>
          </a:p>
          <a:p>
            <a:pPr indent="-342900" lvl="0" marL="342900" rtl="0" algn="l">
              <a:spcBef>
                <a:spcPts val="640"/>
              </a:spcBef>
              <a:spcAft>
                <a:spcPts val="0"/>
              </a:spcAft>
              <a:buClr>
                <a:schemeClr val="dk1"/>
              </a:buClr>
              <a:buSzPts val="3200"/>
              <a:buChar char="•"/>
            </a:pPr>
            <a:r>
              <a:rPr lang="en-US"/>
              <a:t>Most children who have persistent wheeze and asthma have high IgE and Eosinophildic response (airways and circulation) at the time of the fisrt URTI.</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3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Aerosensitizatio </a:t>
            </a:r>
            <a:endParaRPr/>
          </a:p>
        </p:txBody>
      </p:sp>
      <p:sp>
        <p:nvSpPr>
          <p:cNvPr id="248" name="Google Shape;248;p3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US" u="sng"/>
              <a:t>Sensitisation and exposure to allergens </a:t>
            </a:r>
            <a:r>
              <a:rPr lang="en-US"/>
              <a:t>is the major cause of allergic airway inflammation in older children.</a:t>
            </a:r>
            <a:endParaRPr/>
          </a:p>
          <a:p>
            <a:pPr indent="-1397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Char char="•"/>
            </a:pPr>
            <a:r>
              <a:rPr lang="en-US"/>
              <a:t>Immunoglobulin (Ig)E-mediated allergy leading to allergic inflammation is common among children with persistent asthma. </a:t>
            </a:r>
            <a:endParaRPr/>
          </a:p>
          <a:p>
            <a:pPr indent="-139700" lvl="0" marL="342900" rtl="0" algn="l">
              <a:spcBef>
                <a:spcPts val="640"/>
              </a:spcBef>
              <a:spcAft>
                <a:spcPts val="0"/>
              </a:spcAft>
              <a:buClr>
                <a:schemeClr val="dk1"/>
              </a:buClr>
              <a:buSzPts val="3200"/>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2" name="Shape 252"/>
        <p:cNvGrpSpPr/>
        <p:nvPr/>
      </p:nvGrpSpPr>
      <p:grpSpPr>
        <a:xfrm>
          <a:off x="0" y="0"/>
          <a:ext cx="0" cy="0"/>
          <a:chOff x="0" y="0"/>
          <a:chExt cx="0" cy="0"/>
        </a:xfrm>
      </p:grpSpPr>
      <p:sp>
        <p:nvSpPr>
          <p:cNvPr id="253" name="Google Shape;253;p3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1" algn="ctr">
              <a:spcBef>
                <a:spcPts val="0"/>
              </a:spcBef>
              <a:spcAft>
                <a:spcPts val="0"/>
              </a:spcAft>
              <a:buNone/>
            </a:pPr>
            <a:r>
              <a:rPr lang="en-US"/>
              <a:t>SPT</a:t>
            </a:r>
            <a:endParaRPr/>
          </a:p>
        </p:txBody>
      </p:sp>
      <p:pic>
        <p:nvPicPr>
          <p:cNvPr id="254" name="Google Shape;254;p39"/>
          <p:cNvPicPr preferRelativeResize="0"/>
          <p:nvPr>
            <p:ph idx="1" type="body"/>
          </p:nvPr>
        </p:nvPicPr>
        <p:blipFill rotWithShape="1">
          <a:blip r:embed="rId3">
            <a:alphaModFix/>
          </a:blip>
          <a:srcRect b="0" l="0" r="0" t="0"/>
          <a:stretch/>
        </p:blipFill>
        <p:spPr>
          <a:xfrm>
            <a:off x="211138" y="4300538"/>
            <a:ext cx="2774950" cy="1665287"/>
          </a:xfrm>
          <a:prstGeom prst="rect">
            <a:avLst/>
          </a:prstGeom>
          <a:noFill/>
          <a:ln>
            <a:noFill/>
          </a:ln>
        </p:spPr>
      </p:pic>
      <p:pic>
        <p:nvPicPr>
          <p:cNvPr id="255" name="Google Shape;255;p39"/>
          <p:cNvPicPr preferRelativeResize="0"/>
          <p:nvPr>
            <p:ph idx="2" type="body"/>
          </p:nvPr>
        </p:nvPicPr>
        <p:blipFill rotWithShape="1">
          <a:blip r:embed="rId4">
            <a:alphaModFix/>
          </a:blip>
          <a:srcRect b="0" l="0" r="0" t="0"/>
          <a:stretch/>
        </p:blipFill>
        <p:spPr>
          <a:xfrm>
            <a:off x="5524500" y="3087688"/>
            <a:ext cx="2286000" cy="1552575"/>
          </a:xfrm>
          <a:prstGeom prst="rect">
            <a:avLst/>
          </a:prstGeom>
          <a:noFill/>
          <a:ln>
            <a:noFill/>
          </a:ln>
        </p:spPr>
      </p:pic>
      <p:pic>
        <p:nvPicPr>
          <p:cNvPr id="256" name="Google Shape;256;p39"/>
          <p:cNvPicPr preferRelativeResize="0"/>
          <p:nvPr/>
        </p:nvPicPr>
        <p:blipFill rotWithShape="1">
          <a:blip r:embed="rId5">
            <a:alphaModFix/>
          </a:blip>
          <a:srcRect b="0" l="0" r="0" t="0"/>
          <a:stretch/>
        </p:blipFill>
        <p:spPr>
          <a:xfrm>
            <a:off x="0" y="1196975"/>
            <a:ext cx="4243388" cy="2519363"/>
          </a:xfrm>
          <a:prstGeom prst="rect">
            <a:avLst/>
          </a:prstGeom>
          <a:noFill/>
          <a:ln>
            <a:noFill/>
          </a:ln>
        </p:spPr>
      </p:pic>
      <p:pic>
        <p:nvPicPr>
          <p:cNvPr id="257" name="Google Shape;257;p39"/>
          <p:cNvPicPr preferRelativeResize="0"/>
          <p:nvPr/>
        </p:nvPicPr>
        <p:blipFill rotWithShape="1">
          <a:blip r:embed="rId6">
            <a:alphaModFix/>
          </a:blip>
          <a:srcRect b="0" l="0" r="0" t="0"/>
          <a:stretch/>
        </p:blipFill>
        <p:spPr>
          <a:xfrm>
            <a:off x="4411663" y="1198563"/>
            <a:ext cx="4249737" cy="2733675"/>
          </a:xfrm>
          <a:prstGeom prst="rect">
            <a:avLst/>
          </a:prstGeom>
          <a:noFill/>
          <a:ln>
            <a:noFill/>
          </a:ln>
        </p:spPr>
      </p:pic>
      <p:pic>
        <p:nvPicPr>
          <p:cNvPr id="258" name="Google Shape;258;p39"/>
          <p:cNvPicPr preferRelativeResize="0"/>
          <p:nvPr/>
        </p:nvPicPr>
        <p:blipFill rotWithShape="1">
          <a:blip r:embed="rId7">
            <a:alphaModFix/>
          </a:blip>
          <a:srcRect b="0" l="0" r="0" t="0"/>
          <a:stretch/>
        </p:blipFill>
        <p:spPr>
          <a:xfrm>
            <a:off x="3173413" y="4346575"/>
            <a:ext cx="2138362" cy="16192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4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Aresosensitizatio + Viruses </a:t>
            </a:r>
            <a:endParaRPr/>
          </a:p>
        </p:txBody>
      </p:sp>
      <p:sp>
        <p:nvSpPr>
          <p:cNvPr id="264" name="Google Shape;264;p4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US"/>
              <a:t>Synergistic effect between viral infections and aeroallergen exposure, and subsequent sensitisation in genetically predisposed children .</a:t>
            </a:r>
            <a:endParaRPr/>
          </a:p>
          <a:p>
            <a:pPr indent="-342900" lvl="0" marL="342900" rtl="0" algn="l">
              <a:spcBef>
                <a:spcPts val="640"/>
              </a:spcBef>
              <a:spcAft>
                <a:spcPts val="0"/>
              </a:spcAft>
              <a:buClr>
                <a:schemeClr val="dk1"/>
              </a:buClr>
              <a:buSzPts val="3200"/>
              <a:buChar char="•"/>
            </a:pPr>
            <a:r>
              <a:rPr lang="en-US"/>
              <a:t> Viral infections are the most important cause of asthma exacerbations in all age groups</a:t>
            </a:r>
            <a:endParaRPr/>
          </a:p>
          <a:p>
            <a:pPr indent="-139700" lvl="0" marL="342900" rtl="0" algn="l">
              <a:spcBef>
                <a:spcPts val="640"/>
              </a:spcBef>
              <a:spcAft>
                <a:spcPts val="0"/>
              </a:spcAft>
              <a:buClr>
                <a:schemeClr val="dk1"/>
              </a:buClr>
              <a:buSzPts val="3200"/>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4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270" name="Google Shape;270;p4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rgbClr val="366092"/>
              </a:buClr>
              <a:buSzPts val="3200"/>
              <a:buChar char="•"/>
            </a:pPr>
            <a:r>
              <a:rPr lang="en-US">
                <a:solidFill>
                  <a:srgbClr val="366092"/>
                </a:solidFill>
              </a:rPr>
              <a:t>Gene-by-environment </a:t>
            </a:r>
            <a:r>
              <a:rPr lang="en-US"/>
              <a:t>interaction ; genetic background of the child, with a cytokine imbalance toward Th2, will promote the production of IgE antibody to environmental antigens (eg, dust mites, cockroaches, </a:t>
            </a:r>
            <a:r>
              <a:rPr i="1" lang="en-US"/>
              <a:t>Alternaria,</a:t>
            </a:r>
            <a:r>
              <a:rPr lang="en-US"/>
              <a:t> and possibly cats). </a:t>
            </a:r>
            <a:endParaRPr/>
          </a:p>
          <a:p>
            <a:pPr indent="-139700" lvl="0" marL="342900" rtl="0" algn="l">
              <a:lnSpc>
                <a:spcPct val="90000"/>
              </a:lnSpc>
              <a:spcBef>
                <a:spcPts val="640"/>
              </a:spcBef>
              <a:spcAft>
                <a:spcPts val="0"/>
              </a:spcAft>
              <a:buClr>
                <a:schemeClr val="dk1"/>
              </a:buClr>
              <a:buSzPts val="3200"/>
              <a:buNone/>
            </a:pPr>
            <a:r>
              <a:t/>
            </a:r>
            <a:endParaRPr/>
          </a:p>
          <a:p>
            <a:pPr indent="-139700" lvl="0" marL="342900" rtl="0" algn="l">
              <a:spcBef>
                <a:spcPts val="640"/>
              </a:spcBef>
              <a:spcAft>
                <a:spcPts val="0"/>
              </a:spcAft>
              <a:buClr>
                <a:schemeClr val="dk1"/>
              </a:buClr>
              <a:buSzPts val="3200"/>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4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Genetics</a:t>
            </a:r>
            <a:endParaRPr/>
          </a:p>
        </p:txBody>
      </p:sp>
      <p:sp>
        <p:nvSpPr>
          <p:cNvPr id="276" name="Google Shape;276;p4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US"/>
              <a:t>2 new loci  with asthma risk: </a:t>
            </a:r>
            <a:endParaRPr/>
          </a:p>
          <a:p>
            <a:pPr indent="0" lvl="0" marL="0" rtl="0" algn="l">
              <a:spcBef>
                <a:spcPts val="640"/>
              </a:spcBef>
              <a:spcAft>
                <a:spcPts val="0"/>
              </a:spcAft>
              <a:buClr>
                <a:schemeClr val="dk1"/>
              </a:buClr>
              <a:buSzPts val="3200"/>
              <a:buFont typeface="Arial"/>
              <a:buNone/>
            </a:pPr>
            <a:r>
              <a:rPr lang="en-US"/>
              <a:t>     rs4129267 in IL6R and rs7130588 on band 11q13.5.</a:t>
            </a:r>
            <a:endParaRPr/>
          </a:p>
          <a:p>
            <a:pPr indent="0" lvl="0" marL="0" rtl="0" algn="l">
              <a:spcBef>
                <a:spcPts val="640"/>
              </a:spcBef>
              <a:spcAft>
                <a:spcPts val="0"/>
              </a:spcAft>
              <a:buClr>
                <a:schemeClr val="dk1"/>
              </a:buClr>
              <a:buSzPts val="3200"/>
              <a:buFont typeface="Arial"/>
              <a:buNone/>
            </a:pPr>
            <a:r>
              <a:rPr lang="en-US"/>
              <a:t>   IL6R association 🡪  cytokine dysregulation affects asthma risk</a:t>
            </a:r>
            <a:endParaRPr/>
          </a:p>
          <a:p>
            <a:pPr indent="0" lvl="0" marL="0" rtl="0" algn="l">
              <a:spcBef>
                <a:spcPts val="640"/>
              </a:spcBef>
              <a:spcAft>
                <a:spcPts val="0"/>
              </a:spcAft>
              <a:buClr>
                <a:schemeClr val="dk1"/>
              </a:buClr>
              <a:buSzPts val="3200"/>
              <a:buFont typeface="Arial"/>
              <a:buNone/>
            </a:pPr>
            <a:r>
              <a:rPr lang="en-US"/>
              <a:t>  11q13.5 locus 🡪 allergic sensitization and subsequent development of asthma. </a:t>
            </a:r>
            <a:endParaRPr/>
          </a:p>
          <a:p>
            <a:pPr indent="0" lvl="0" marL="0" rtl="0" algn="l">
              <a:spcBef>
                <a:spcPts val="640"/>
              </a:spcBef>
              <a:spcAft>
                <a:spcPts val="0"/>
              </a:spcAft>
              <a:buClr>
                <a:schemeClr val="dk1"/>
              </a:buClr>
              <a:buSzPts val="3200"/>
              <a:buFont typeface="Arial"/>
              <a:buNone/>
            </a:pPr>
            <a:r>
              <a:t/>
            </a:r>
            <a:endParaRPr/>
          </a:p>
        </p:txBody>
      </p:sp>
      <p:pic>
        <p:nvPicPr>
          <p:cNvPr id="277" name="Google Shape;277;p42"/>
          <p:cNvPicPr preferRelativeResize="0"/>
          <p:nvPr/>
        </p:nvPicPr>
        <p:blipFill rotWithShape="1">
          <a:blip r:embed="rId3">
            <a:alphaModFix/>
          </a:blip>
          <a:srcRect b="0" l="0" r="0" t="0"/>
          <a:stretch/>
        </p:blipFill>
        <p:spPr>
          <a:xfrm>
            <a:off x="7092950" y="5084763"/>
            <a:ext cx="1255713" cy="12922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4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      </a:t>
            </a:r>
            <a:endParaRPr sz="4000"/>
          </a:p>
        </p:txBody>
      </p:sp>
      <p:sp>
        <p:nvSpPr>
          <p:cNvPr id="283" name="Google Shape;283;p43"/>
          <p:cNvSpPr txBox="1"/>
          <p:nvPr>
            <p:ph idx="1" type="body"/>
          </p:nvPr>
        </p:nvSpPr>
        <p:spPr>
          <a:xfrm>
            <a:off x="611188" y="260350"/>
            <a:ext cx="8234362" cy="5835650"/>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rgbClr val="FF0000"/>
              </a:buClr>
              <a:buSzPts val="2800"/>
              <a:buChar char="•"/>
            </a:pPr>
            <a:r>
              <a:rPr lang="en-US" sz="2800">
                <a:solidFill>
                  <a:srgbClr val="FF0000"/>
                </a:solidFill>
              </a:rPr>
              <a:t>Main types of childhood asthma</a:t>
            </a:r>
            <a:r>
              <a:rPr lang="en-US" sz="2800"/>
              <a:t>;</a:t>
            </a:r>
            <a:endParaRPr/>
          </a:p>
          <a:p>
            <a:pPr indent="-342900" lvl="0" marL="342900" rtl="0" algn="l">
              <a:spcBef>
                <a:spcPts val="560"/>
              </a:spcBef>
              <a:spcAft>
                <a:spcPts val="0"/>
              </a:spcAft>
              <a:buClr>
                <a:schemeClr val="dk1"/>
              </a:buClr>
              <a:buSzPts val="2800"/>
              <a:buChar char="•"/>
            </a:pPr>
            <a:r>
              <a:rPr lang="en-US" sz="2800"/>
              <a:t>  1-recurrent wheezing/early childhood,triggered by common viral infx. Of respiratory tract.</a:t>
            </a:r>
            <a:endParaRPr/>
          </a:p>
          <a:p>
            <a:pPr indent="-342900" lvl="0" marL="342900" rtl="0" algn="l">
              <a:spcBef>
                <a:spcPts val="560"/>
              </a:spcBef>
              <a:spcAft>
                <a:spcPts val="0"/>
              </a:spcAft>
              <a:buClr>
                <a:schemeClr val="dk1"/>
              </a:buClr>
              <a:buSzPts val="2800"/>
              <a:buChar char="•"/>
            </a:pPr>
            <a:r>
              <a:rPr lang="en-US" sz="2800"/>
              <a:t>  2-chronic astma ass. With allergy persist into later childhood and often adulthood (most common)</a:t>
            </a:r>
            <a:endParaRPr/>
          </a:p>
          <a:p>
            <a:pPr indent="-342900" lvl="0" marL="342900" rtl="0" algn="l">
              <a:spcBef>
                <a:spcPts val="560"/>
              </a:spcBef>
              <a:spcAft>
                <a:spcPts val="0"/>
              </a:spcAft>
              <a:buClr>
                <a:schemeClr val="dk1"/>
              </a:buClr>
              <a:buSzPts val="2800"/>
              <a:buChar char="•"/>
            </a:pPr>
            <a:r>
              <a:rPr lang="en-US" sz="2800"/>
              <a:t>-asthma in female,obese,early puberty</a:t>
            </a:r>
            <a:endParaRPr/>
          </a:p>
          <a:p>
            <a:pPr indent="-342900" lvl="0" marL="342900" rtl="0" algn="l">
              <a:spcBef>
                <a:spcPts val="560"/>
              </a:spcBef>
              <a:spcAft>
                <a:spcPts val="0"/>
              </a:spcAft>
              <a:buClr>
                <a:schemeClr val="dk1"/>
              </a:buClr>
              <a:buSzPts val="2800"/>
              <a:buChar char="•"/>
            </a:pPr>
            <a:r>
              <a:rPr lang="en-US" sz="2800"/>
              <a:t>-Occupational exposure-mediated astma</a:t>
            </a:r>
            <a:endParaRPr/>
          </a:p>
          <a:p>
            <a:pPr indent="-342900" lvl="0" marL="342900" rtl="0" algn="l">
              <a:spcBef>
                <a:spcPts val="560"/>
              </a:spcBef>
              <a:spcAft>
                <a:spcPts val="0"/>
              </a:spcAft>
              <a:buClr>
                <a:schemeClr val="dk1"/>
              </a:buClr>
              <a:buSzPts val="2800"/>
              <a:buChar char="•"/>
            </a:pPr>
            <a:r>
              <a:rPr lang="en-US" sz="2800"/>
              <a:t>Triad Astma ,onset rare in children .  </a:t>
            </a:r>
            <a:endParaRPr/>
          </a:p>
          <a:p>
            <a:pPr indent="-342900" lvl="0" marL="342900" rtl="0" algn="l">
              <a:spcBef>
                <a:spcPts val="560"/>
              </a:spcBef>
              <a:spcAft>
                <a:spcPts val="0"/>
              </a:spcAft>
              <a:buClr>
                <a:schemeClr val="dk1"/>
              </a:buClr>
              <a:buSzPts val="2800"/>
              <a:buChar char="•"/>
            </a:pPr>
            <a:r>
              <a:rPr lang="en-US" sz="2800"/>
              <a:t>Male:female 2:1 till puberty (equal ) then female pred. after puberty                            </a:t>
            </a:r>
            <a:endParaRPr/>
          </a:p>
          <a:p>
            <a:pPr indent="-165100" lvl="0" marL="342900" rtl="0" algn="l">
              <a:spcBef>
                <a:spcPts val="560"/>
              </a:spcBef>
              <a:spcAft>
                <a:spcPts val="0"/>
              </a:spcAft>
              <a:buClr>
                <a:schemeClr val="dk1"/>
              </a:buClr>
              <a:buSzPts val="2800"/>
              <a:buNone/>
            </a:pPr>
            <a:r>
              <a:t/>
            </a:r>
            <a:endParaRPr sz="2800"/>
          </a:p>
        </p:txBody>
      </p:sp>
      <p:pic>
        <p:nvPicPr>
          <p:cNvPr id="284" name="Google Shape;284;p43"/>
          <p:cNvPicPr preferRelativeResize="0"/>
          <p:nvPr/>
        </p:nvPicPr>
        <p:blipFill rotWithShape="1">
          <a:blip r:embed="rId3">
            <a:alphaModFix/>
          </a:blip>
          <a:srcRect b="0" l="0" r="0" t="0"/>
          <a:stretch/>
        </p:blipFill>
        <p:spPr>
          <a:xfrm>
            <a:off x="7019925" y="4941888"/>
            <a:ext cx="1255713" cy="12922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4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290" name="Google Shape;290;p4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Font typeface="Arial"/>
              <a:buNone/>
            </a:pPr>
            <a:r>
              <a:rPr b="1" lang="en-US"/>
              <a:t>Risk Factors:</a:t>
            </a:r>
            <a:endParaRPr/>
          </a:p>
          <a:p>
            <a:pPr indent="-342900" lvl="0" marL="342900" rtl="0" algn="l">
              <a:spcBef>
                <a:spcPts val="640"/>
              </a:spcBef>
              <a:spcAft>
                <a:spcPts val="0"/>
              </a:spcAft>
              <a:buClr>
                <a:schemeClr val="dk1"/>
              </a:buClr>
              <a:buSzPts val="3200"/>
              <a:buFont typeface="Arial"/>
              <a:buNone/>
            </a:pPr>
            <a:r>
              <a:rPr b="1" lang="en-US"/>
              <a:t>    (1) Parental history of asthma, a physician diagnosis of atopic dermatitis, or evidence of sensitization to aeroallergens</a:t>
            </a:r>
            <a:endParaRPr/>
          </a:p>
          <a:p>
            <a:pPr indent="-342900" lvl="0" marL="342900" rtl="0" algn="l">
              <a:spcBef>
                <a:spcPts val="640"/>
              </a:spcBef>
              <a:spcAft>
                <a:spcPts val="0"/>
              </a:spcAft>
              <a:buClr>
                <a:schemeClr val="dk1"/>
              </a:buClr>
              <a:buSzPts val="3200"/>
              <a:buChar char="•"/>
            </a:pPr>
            <a:r>
              <a:rPr b="1" lang="en-US"/>
              <a:t>OR (2) two of the following:</a:t>
            </a:r>
            <a:endParaRPr/>
          </a:p>
          <a:p>
            <a:pPr indent="-342900" lvl="0" marL="342900" rtl="0" algn="l">
              <a:spcBef>
                <a:spcPts val="640"/>
              </a:spcBef>
              <a:spcAft>
                <a:spcPts val="0"/>
              </a:spcAft>
              <a:buClr>
                <a:schemeClr val="dk1"/>
              </a:buClr>
              <a:buSzPts val="3200"/>
              <a:buFont typeface="Arial"/>
              <a:buNone/>
            </a:pPr>
            <a:r>
              <a:rPr b="1" lang="en-US"/>
              <a:t>    evidence of sensitization to foods, ≥4 percent peripheral  blood eosinophilia, or wheezing apart from colds .</a:t>
            </a:r>
            <a:endParaRPr/>
          </a:p>
          <a:p>
            <a:pPr indent="-139700" lvl="0" marL="342900" rtl="0" algn="l">
              <a:spcBef>
                <a:spcPts val="640"/>
              </a:spcBef>
              <a:spcAft>
                <a:spcPts val="0"/>
              </a:spcAft>
              <a:buClr>
                <a:schemeClr val="dk1"/>
              </a:buClr>
              <a:buSzPts val="3200"/>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4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Asthma Predictor Index </a:t>
            </a:r>
            <a:endParaRPr/>
          </a:p>
        </p:txBody>
      </p:sp>
      <p:pic>
        <p:nvPicPr>
          <p:cNvPr id="296" name="Google Shape;296;p45"/>
          <p:cNvPicPr preferRelativeResize="0"/>
          <p:nvPr>
            <p:ph idx="1" type="body"/>
          </p:nvPr>
        </p:nvPicPr>
        <p:blipFill rotWithShape="1">
          <a:blip r:embed="rId3">
            <a:alphaModFix/>
          </a:blip>
          <a:srcRect b="0" l="0" r="0" t="0"/>
          <a:stretch/>
        </p:blipFill>
        <p:spPr>
          <a:xfrm>
            <a:off x="539750" y="1341438"/>
            <a:ext cx="8204200" cy="460851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4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302" name="Google Shape;302;p4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139700" lvl="0" marL="342900" rtl="0" algn="l">
              <a:spcBef>
                <a:spcPts val="0"/>
              </a:spcBef>
              <a:spcAft>
                <a:spcPts val="0"/>
              </a:spcAft>
              <a:buClr>
                <a:schemeClr val="dk1"/>
              </a:buClr>
              <a:buSzPts val="3200"/>
              <a:buNone/>
            </a:pPr>
            <a:r>
              <a:t/>
            </a:r>
            <a:endParaRPr/>
          </a:p>
        </p:txBody>
      </p:sp>
      <p:pic>
        <p:nvPicPr>
          <p:cNvPr id="303" name="Google Shape;303;p46"/>
          <p:cNvPicPr preferRelativeResize="0"/>
          <p:nvPr/>
        </p:nvPicPr>
        <p:blipFill rotWithShape="1">
          <a:blip r:embed="rId3">
            <a:alphaModFix/>
          </a:blip>
          <a:srcRect b="0" l="0" r="0" t="0"/>
          <a:stretch/>
        </p:blipFill>
        <p:spPr>
          <a:xfrm>
            <a:off x="684213" y="274638"/>
            <a:ext cx="7405687" cy="63817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4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309" name="Google Shape;309;p4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139700" lvl="0" marL="342900" rtl="0" algn="l">
              <a:spcBef>
                <a:spcPts val="0"/>
              </a:spcBef>
              <a:spcAft>
                <a:spcPts val="0"/>
              </a:spcAft>
              <a:buClr>
                <a:schemeClr val="dk1"/>
              </a:buClr>
              <a:buSzPts val="3200"/>
              <a:buNone/>
            </a:pPr>
            <a:r>
              <a:t/>
            </a:r>
            <a:endParaRPr/>
          </a:p>
        </p:txBody>
      </p:sp>
      <p:pic>
        <p:nvPicPr>
          <p:cNvPr id="310" name="Google Shape;310;p47"/>
          <p:cNvPicPr preferRelativeResize="0"/>
          <p:nvPr/>
        </p:nvPicPr>
        <p:blipFill rotWithShape="1">
          <a:blip r:embed="rId3">
            <a:alphaModFix/>
          </a:blip>
          <a:srcRect b="0" l="0" r="0" t="0"/>
          <a:stretch/>
        </p:blipFill>
        <p:spPr>
          <a:xfrm>
            <a:off x="827088" y="923925"/>
            <a:ext cx="7050087" cy="53435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4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Epidemiology </a:t>
            </a:r>
            <a:endParaRPr/>
          </a:p>
        </p:txBody>
      </p:sp>
      <p:sp>
        <p:nvSpPr>
          <p:cNvPr id="316" name="Google Shape;316;p48"/>
          <p:cNvSpPr txBox="1"/>
          <p:nvPr>
            <p:ph idx="1" type="body"/>
          </p:nvPr>
        </p:nvSpPr>
        <p:spPr>
          <a:xfrm>
            <a:off x="539750" y="1341438"/>
            <a:ext cx="8305800" cy="4754562"/>
          </a:xfrm>
          <a:prstGeom prst="rect">
            <a:avLst/>
          </a:prstGeom>
          <a:noFill/>
          <a:ln>
            <a:noFill/>
          </a:ln>
        </p:spPr>
        <p:txBody>
          <a:bodyPr anchorCtr="0" anchor="t" bIns="45700" lIns="91425" spcFirstLastPara="1" rIns="91425" wrap="square" tIns="45700">
            <a:noAutofit/>
          </a:bodyPr>
          <a:lstStyle/>
          <a:p>
            <a:pPr indent="-342900" lvl="0" marL="342900" rtl="0" algn="l">
              <a:lnSpc>
                <a:spcPct val="80000"/>
              </a:lnSpc>
              <a:spcBef>
                <a:spcPts val="0"/>
              </a:spcBef>
              <a:spcAft>
                <a:spcPts val="0"/>
              </a:spcAft>
              <a:buClr>
                <a:schemeClr val="dk1"/>
              </a:buClr>
              <a:buSzPts val="2800"/>
              <a:buChar char="•"/>
            </a:pPr>
            <a:r>
              <a:rPr lang="en-US" sz="2800"/>
              <a:t>In USA most common pediatric emergency department visits-admissions.</a:t>
            </a:r>
            <a:endParaRPr/>
          </a:p>
          <a:p>
            <a:pPr indent="-342900" lvl="0" marL="342900" rtl="0" algn="l">
              <a:lnSpc>
                <a:spcPct val="80000"/>
              </a:lnSpc>
              <a:spcBef>
                <a:spcPts val="560"/>
              </a:spcBef>
              <a:spcAft>
                <a:spcPts val="0"/>
              </a:spcAft>
              <a:buClr>
                <a:schemeClr val="dk1"/>
              </a:buClr>
              <a:buSzPts val="2800"/>
              <a:buChar char="•"/>
            </a:pPr>
            <a:r>
              <a:rPr lang="en-US" sz="2800"/>
              <a:t>Increasing prevalence in childhood astma ,despite improvement in mx.</a:t>
            </a:r>
            <a:endParaRPr/>
          </a:p>
          <a:p>
            <a:pPr indent="-342900" lvl="0" marL="342900" rtl="0" algn="l">
              <a:lnSpc>
                <a:spcPct val="80000"/>
              </a:lnSpc>
              <a:spcBef>
                <a:spcPts val="560"/>
              </a:spcBef>
              <a:spcAft>
                <a:spcPts val="0"/>
              </a:spcAft>
              <a:buClr>
                <a:srgbClr val="FF0000"/>
              </a:buClr>
              <a:buSzPts val="2800"/>
              <a:buChar char="•"/>
            </a:pPr>
            <a:r>
              <a:rPr lang="en-US" sz="2800">
                <a:solidFill>
                  <a:srgbClr val="FF0000"/>
                </a:solidFill>
              </a:rPr>
              <a:t>80% onset before 6 yr , </a:t>
            </a:r>
            <a:r>
              <a:rPr lang="en-US" sz="2800"/>
              <a:t>but most children with recurrent wheesing in early childhood will not have persistant asthma in later childhoo.</a:t>
            </a:r>
            <a:endParaRPr/>
          </a:p>
          <a:p>
            <a:pPr indent="-342900" lvl="0" marL="342900" rtl="0" algn="l">
              <a:lnSpc>
                <a:spcPct val="80000"/>
              </a:lnSpc>
              <a:spcBef>
                <a:spcPts val="560"/>
              </a:spcBef>
              <a:spcAft>
                <a:spcPts val="0"/>
              </a:spcAft>
              <a:buClr>
                <a:schemeClr val="dk1"/>
              </a:buClr>
              <a:buSzPts val="2800"/>
              <a:buChar char="•"/>
            </a:pPr>
            <a:r>
              <a:rPr lang="en-US" sz="2800"/>
              <a:t> </a:t>
            </a:r>
            <a:r>
              <a:rPr lang="en-US" sz="2800">
                <a:solidFill>
                  <a:srgbClr val="FF0000"/>
                </a:solidFill>
              </a:rPr>
              <a:t>Two thirds of all asthma cases are diagnosed &lt;18 yr.</a:t>
            </a:r>
            <a:endParaRPr/>
          </a:p>
          <a:p>
            <a:pPr indent="-342900" lvl="0" marL="342900" rtl="0" algn="l">
              <a:lnSpc>
                <a:spcPct val="80000"/>
              </a:lnSpc>
              <a:spcBef>
                <a:spcPts val="560"/>
              </a:spcBef>
              <a:spcAft>
                <a:spcPts val="0"/>
              </a:spcAft>
              <a:buClr>
                <a:srgbClr val="FF0000"/>
              </a:buClr>
              <a:buSzPts val="2800"/>
              <a:buChar char="•"/>
            </a:pPr>
            <a:r>
              <a:rPr lang="en-US" sz="2800">
                <a:solidFill>
                  <a:srgbClr val="FF0000"/>
                </a:solidFill>
              </a:rPr>
              <a:t>Approximately half of </a:t>
            </a:r>
            <a:r>
              <a:rPr lang="en-US" sz="2800"/>
              <a:t>all children diagnosed with asthma have a decrease or disappearance of symptoms by early adulthood. </a:t>
            </a:r>
            <a:endParaRPr/>
          </a:p>
          <a:p>
            <a:pPr indent="-165100" lvl="0" marL="342900" rtl="0" algn="l">
              <a:lnSpc>
                <a:spcPct val="80000"/>
              </a:lnSpc>
              <a:spcBef>
                <a:spcPts val="560"/>
              </a:spcBef>
              <a:spcAft>
                <a:spcPts val="0"/>
              </a:spcAft>
              <a:buClr>
                <a:schemeClr val="dk1"/>
              </a:buClr>
              <a:buSzPts val="2800"/>
              <a:buNone/>
            </a:pPr>
            <a:r>
              <a:t/>
            </a:r>
            <a:endParaRPr sz="2800"/>
          </a:p>
          <a:p>
            <a:pPr indent="-165100" lvl="0" marL="342900" rtl="0" algn="l">
              <a:lnSpc>
                <a:spcPct val="80000"/>
              </a:lnSpc>
              <a:spcBef>
                <a:spcPts val="560"/>
              </a:spcBef>
              <a:spcAft>
                <a:spcPts val="0"/>
              </a:spcAft>
              <a:buClr>
                <a:schemeClr val="dk1"/>
              </a:buClr>
              <a:buSzPts val="2800"/>
              <a:buNone/>
            </a:pPr>
            <a:r>
              <a:t/>
            </a:r>
            <a:endParaRPr sz="2800"/>
          </a:p>
        </p:txBody>
      </p:sp>
      <p:pic>
        <p:nvPicPr>
          <p:cNvPr id="317" name="Google Shape;317;p48"/>
          <p:cNvPicPr preferRelativeResize="0"/>
          <p:nvPr/>
        </p:nvPicPr>
        <p:blipFill rotWithShape="1">
          <a:blip r:embed="rId3">
            <a:alphaModFix/>
          </a:blip>
          <a:srcRect b="0" l="0" r="0" t="0"/>
          <a:stretch/>
        </p:blipFill>
        <p:spPr>
          <a:xfrm>
            <a:off x="7235825" y="5229225"/>
            <a:ext cx="1255713" cy="12922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4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4000">
                <a:solidFill>
                  <a:srgbClr val="FF0000"/>
                </a:solidFill>
              </a:rPr>
              <a:t>Asthma triggers</a:t>
            </a:r>
            <a:endParaRPr/>
          </a:p>
        </p:txBody>
      </p:sp>
      <p:sp>
        <p:nvSpPr>
          <p:cNvPr id="323" name="Google Shape;323;p49"/>
          <p:cNvSpPr txBox="1"/>
          <p:nvPr>
            <p:ph idx="1" type="body"/>
          </p:nvPr>
        </p:nvSpPr>
        <p:spPr>
          <a:xfrm>
            <a:off x="-12700" y="1268413"/>
            <a:ext cx="8229600" cy="4525962"/>
          </a:xfrm>
          <a:prstGeom prst="rect">
            <a:avLst/>
          </a:prstGeom>
          <a:noFill/>
          <a:ln>
            <a:noFill/>
          </a:ln>
        </p:spPr>
        <p:txBody>
          <a:bodyPr anchorCtr="0" anchor="t" bIns="45700" lIns="91425" spcFirstLastPara="1" rIns="91425" wrap="square" tIns="45700">
            <a:noAutofit/>
          </a:bodyPr>
          <a:lstStyle/>
          <a:p>
            <a:pPr indent="-342900" lvl="0" marL="342900" rtl="0" algn="l">
              <a:lnSpc>
                <a:spcPct val="80000"/>
              </a:lnSpc>
              <a:spcBef>
                <a:spcPts val="0"/>
              </a:spcBef>
              <a:spcAft>
                <a:spcPts val="0"/>
              </a:spcAft>
              <a:buClr>
                <a:schemeClr val="dk1"/>
              </a:buClr>
              <a:buSzPts val="2400"/>
              <a:buChar char="•"/>
            </a:pPr>
            <a:r>
              <a:rPr lang="en-US" sz="2400"/>
              <a:t>Aeroallergens in sensitized asthmatics: </a:t>
            </a:r>
            <a:endParaRPr/>
          </a:p>
          <a:p>
            <a:pPr indent="-342900" lvl="0" marL="342900" rtl="0" algn="l">
              <a:lnSpc>
                <a:spcPct val="80000"/>
              </a:lnSpc>
              <a:spcBef>
                <a:spcPts val="480"/>
              </a:spcBef>
              <a:spcAft>
                <a:spcPts val="0"/>
              </a:spcAft>
              <a:buClr>
                <a:schemeClr val="dk1"/>
              </a:buClr>
              <a:buSzPts val="2400"/>
              <a:buChar char="•"/>
            </a:pPr>
            <a:r>
              <a:rPr lang="en-US" sz="2400"/>
              <a:t>Common viral infx of resp. tract</a:t>
            </a:r>
            <a:endParaRPr/>
          </a:p>
          <a:p>
            <a:pPr indent="-342900" lvl="0" marL="342900" rtl="0" algn="l">
              <a:lnSpc>
                <a:spcPct val="80000"/>
              </a:lnSpc>
              <a:spcBef>
                <a:spcPts val="480"/>
              </a:spcBef>
              <a:spcAft>
                <a:spcPts val="0"/>
              </a:spcAft>
              <a:buClr>
                <a:schemeClr val="dk1"/>
              </a:buClr>
              <a:buSzPts val="2400"/>
              <a:buChar char="•"/>
            </a:pPr>
            <a:r>
              <a:rPr lang="en-US" sz="2400"/>
              <a:t>  Animal  dander</a:t>
            </a:r>
            <a:endParaRPr/>
          </a:p>
          <a:p>
            <a:pPr indent="-342900" lvl="0" marL="342900" rtl="0" algn="l">
              <a:lnSpc>
                <a:spcPct val="80000"/>
              </a:lnSpc>
              <a:spcBef>
                <a:spcPts val="480"/>
              </a:spcBef>
              <a:spcAft>
                <a:spcPts val="0"/>
              </a:spcAft>
              <a:buClr>
                <a:schemeClr val="dk1"/>
              </a:buClr>
              <a:buSzPts val="2400"/>
              <a:buChar char="•"/>
            </a:pPr>
            <a:r>
              <a:rPr lang="en-US" sz="2400"/>
              <a:t>  Indoor allergens (dust mites, cockroaches,molds)</a:t>
            </a:r>
            <a:endParaRPr/>
          </a:p>
          <a:p>
            <a:pPr indent="-342900" lvl="0" marL="342900" rtl="0" algn="l">
              <a:lnSpc>
                <a:spcPct val="80000"/>
              </a:lnSpc>
              <a:spcBef>
                <a:spcPts val="480"/>
              </a:spcBef>
              <a:spcAft>
                <a:spcPts val="0"/>
              </a:spcAft>
              <a:buClr>
                <a:schemeClr val="dk1"/>
              </a:buClr>
              <a:buSzPts val="2400"/>
              <a:buChar char="•"/>
            </a:pPr>
            <a:r>
              <a:rPr lang="en-US" sz="2400"/>
              <a:t>  Seasonal aeroallergens: pollens(trees,grasses,weeds)-seasonal molds</a:t>
            </a:r>
            <a:endParaRPr/>
          </a:p>
          <a:p>
            <a:pPr indent="-342900" lvl="0" marL="342900" rtl="0" algn="l">
              <a:lnSpc>
                <a:spcPct val="80000"/>
              </a:lnSpc>
              <a:spcBef>
                <a:spcPts val="480"/>
              </a:spcBef>
              <a:spcAft>
                <a:spcPts val="0"/>
              </a:spcAft>
              <a:buClr>
                <a:schemeClr val="dk1"/>
              </a:buClr>
              <a:buSzPts val="2400"/>
              <a:buChar char="•"/>
            </a:pPr>
            <a:r>
              <a:rPr lang="en-US" sz="2400"/>
              <a:t>Environmental tobacco smoke</a:t>
            </a:r>
            <a:endParaRPr/>
          </a:p>
          <a:p>
            <a:pPr indent="-342900" lvl="0" marL="342900" rtl="0" algn="l">
              <a:lnSpc>
                <a:spcPct val="80000"/>
              </a:lnSpc>
              <a:spcBef>
                <a:spcPts val="480"/>
              </a:spcBef>
              <a:spcAft>
                <a:spcPts val="0"/>
              </a:spcAft>
              <a:buClr>
                <a:schemeClr val="dk1"/>
              </a:buClr>
              <a:buSzPts val="2400"/>
              <a:buChar char="•"/>
            </a:pPr>
            <a:r>
              <a:rPr lang="en-US" sz="2400"/>
              <a:t>Air pollutants (ozone ,sulfer dioxide,particulate matter .wood-coal-burning smoke ,endotoxins ,mycotoxins ,dust)</a:t>
            </a:r>
            <a:endParaRPr/>
          </a:p>
          <a:p>
            <a:pPr indent="-342900" lvl="0" marL="342900" rtl="0" algn="l">
              <a:lnSpc>
                <a:spcPct val="80000"/>
              </a:lnSpc>
              <a:spcBef>
                <a:spcPts val="480"/>
              </a:spcBef>
              <a:spcAft>
                <a:spcPts val="0"/>
              </a:spcAft>
              <a:buClr>
                <a:schemeClr val="dk1"/>
              </a:buClr>
              <a:buSzPts val="2400"/>
              <a:buChar char="•"/>
            </a:pPr>
            <a:r>
              <a:rPr lang="en-US" sz="2400"/>
              <a:t>Strong/noxious odors/fumes( perfumes ,hairsprays,cleaning agents )</a:t>
            </a:r>
            <a:endParaRPr/>
          </a:p>
          <a:p>
            <a:pPr indent="-342900" lvl="0" marL="342900" rtl="0" algn="l">
              <a:lnSpc>
                <a:spcPct val="80000"/>
              </a:lnSpc>
              <a:spcBef>
                <a:spcPts val="480"/>
              </a:spcBef>
              <a:spcAft>
                <a:spcPts val="0"/>
              </a:spcAft>
              <a:buClr>
                <a:schemeClr val="dk1"/>
              </a:buClr>
              <a:buSzPts val="2400"/>
              <a:buChar char="•"/>
            </a:pPr>
            <a:r>
              <a:rPr lang="en-US" sz="2400"/>
              <a:t>Occupational exposure ( farm/barn exposure, formaldehydes,paint fumes,cedar) </a:t>
            </a:r>
            <a:endParaRPr/>
          </a:p>
          <a:p>
            <a:pPr indent="-342900" lvl="0" marL="342900" rtl="0" algn="l">
              <a:lnSpc>
                <a:spcPct val="80000"/>
              </a:lnSpc>
              <a:spcBef>
                <a:spcPts val="480"/>
              </a:spcBef>
              <a:spcAft>
                <a:spcPts val="0"/>
              </a:spcAft>
              <a:buClr>
                <a:schemeClr val="dk1"/>
              </a:buClr>
              <a:buSzPts val="2400"/>
              <a:buChar char="•"/>
            </a:pPr>
            <a:r>
              <a:rPr lang="en-US" sz="2400"/>
              <a:t>Cold air , dry air </a:t>
            </a:r>
            <a:endParaRPr/>
          </a:p>
          <a:p>
            <a:pPr indent="-342900" lvl="0" marL="342900" rtl="0" algn="l">
              <a:lnSpc>
                <a:spcPct val="80000"/>
              </a:lnSpc>
              <a:spcBef>
                <a:spcPts val="480"/>
              </a:spcBef>
              <a:spcAft>
                <a:spcPts val="0"/>
              </a:spcAft>
              <a:buClr>
                <a:schemeClr val="dk1"/>
              </a:buClr>
              <a:buSzPts val="2400"/>
              <a:buChar char="•"/>
            </a:pPr>
            <a:r>
              <a:rPr lang="en-US" sz="2400"/>
              <a:t>Exercise</a:t>
            </a:r>
            <a:endParaRPr/>
          </a:p>
          <a:p>
            <a:pPr indent="-342900" lvl="0" marL="342900" rtl="0" algn="l">
              <a:lnSpc>
                <a:spcPct val="80000"/>
              </a:lnSpc>
              <a:spcBef>
                <a:spcPts val="480"/>
              </a:spcBef>
              <a:spcAft>
                <a:spcPts val="0"/>
              </a:spcAft>
              <a:buClr>
                <a:schemeClr val="dk1"/>
              </a:buClr>
              <a:buSzPts val="2400"/>
              <a:buChar char="•"/>
            </a:pPr>
            <a:r>
              <a:rPr lang="en-US" sz="2400"/>
              <a:t>Crying ,laughter ,hyperventillation )</a:t>
            </a:r>
            <a:endParaRPr/>
          </a:p>
          <a:p>
            <a:pPr indent="-342900" lvl="0" marL="342900" rtl="0" algn="l">
              <a:lnSpc>
                <a:spcPct val="80000"/>
              </a:lnSpc>
              <a:spcBef>
                <a:spcPts val="480"/>
              </a:spcBef>
              <a:spcAft>
                <a:spcPts val="0"/>
              </a:spcAft>
              <a:buClr>
                <a:schemeClr val="dk1"/>
              </a:buClr>
              <a:buSzPts val="2400"/>
              <a:buChar char="•"/>
            </a:pPr>
            <a:r>
              <a:rPr lang="en-US" sz="2400"/>
              <a:t>Co-morbid conditions ( Rhinitis ,Sinusitis ,GERD )</a:t>
            </a:r>
            <a:endParaRPr sz="800"/>
          </a:p>
          <a:p>
            <a:pPr indent="-292100" lvl="0" marL="342900" rtl="0" algn="l">
              <a:lnSpc>
                <a:spcPct val="80000"/>
              </a:lnSpc>
              <a:spcBef>
                <a:spcPts val="160"/>
              </a:spcBef>
              <a:spcAft>
                <a:spcPts val="0"/>
              </a:spcAft>
              <a:buClr>
                <a:schemeClr val="dk1"/>
              </a:buClr>
              <a:buSzPts val="800"/>
              <a:buNone/>
            </a:pPr>
            <a:r>
              <a:t/>
            </a:r>
            <a:endParaRPr sz="800"/>
          </a:p>
          <a:p>
            <a:pPr indent="-342900" lvl="0" marL="342900" rtl="0" algn="l">
              <a:lnSpc>
                <a:spcPct val="80000"/>
              </a:lnSpc>
              <a:spcBef>
                <a:spcPts val="160"/>
              </a:spcBef>
              <a:spcAft>
                <a:spcPts val="0"/>
              </a:spcAft>
              <a:buClr>
                <a:schemeClr val="dk1"/>
              </a:buClr>
              <a:buSzPts val="800"/>
              <a:buChar char="•"/>
            </a:pPr>
            <a:r>
              <a:rPr lang="en-US" sz="800"/>
              <a:t>                                                                                                                   </a:t>
            </a:r>
            <a:endParaRPr/>
          </a:p>
        </p:txBody>
      </p:sp>
      <p:pic>
        <p:nvPicPr>
          <p:cNvPr id="324" name="Google Shape;324;p49"/>
          <p:cNvPicPr preferRelativeResize="0"/>
          <p:nvPr/>
        </p:nvPicPr>
        <p:blipFill rotWithShape="1">
          <a:blip r:embed="rId3">
            <a:alphaModFix/>
          </a:blip>
          <a:srcRect b="0" l="0" r="0" t="0"/>
          <a:stretch/>
        </p:blipFill>
        <p:spPr>
          <a:xfrm>
            <a:off x="6443663" y="4941888"/>
            <a:ext cx="1255712" cy="12922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50"/>
          <p:cNvSpPr txBox="1"/>
          <p:nvPr>
            <p:ph type="title"/>
          </p:nvPr>
        </p:nvSpPr>
        <p:spPr>
          <a:xfrm>
            <a:off x="468313" y="260350"/>
            <a:ext cx="8374062" cy="1096963"/>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Clinical manifestations</a:t>
            </a:r>
            <a:endParaRPr/>
          </a:p>
        </p:txBody>
      </p:sp>
      <p:sp>
        <p:nvSpPr>
          <p:cNvPr id="330" name="Google Shape;330;p50"/>
          <p:cNvSpPr txBox="1"/>
          <p:nvPr>
            <p:ph idx="1" type="body"/>
          </p:nvPr>
        </p:nvSpPr>
        <p:spPr>
          <a:xfrm>
            <a:off x="395288" y="1125538"/>
            <a:ext cx="8080375" cy="5054600"/>
          </a:xfrm>
          <a:prstGeom prst="rect">
            <a:avLst/>
          </a:prstGeom>
          <a:noFill/>
          <a:ln>
            <a:noFill/>
          </a:ln>
        </p:spPr>
        <p:txBody>
          <a:bodyPr anchorCtr="0" anchor="t" bIns="45700" lIns="91425" spcFirstLastPara="1" rIns="91425" wrap="square" tIns="45700">
            <a:noAutofit/>
          </a:bodyPr>
          <a:lstStyle/>
          <a:p>
            <a:pPr indent="-342900" lvl="0" marL="342900" rtl="0" algn="l">
              <a:lnSpc>
                <a:spcPct val="80000"/>
              </a:lnSpc>
              <a:spcBef>
                <a:spcPts val="0"/>
              </a:spcBef>
              <a:spcAft>
                <a:spcPts val="0"/>
              </a:spcAft>
              <a:buClr>
                <a:srgbClr val="FF0000"/>
              </a:buClr>
              <a:buSzPts val="2800"/>
              <a:buChar char="•"/>
            </a:pPr>
            <a:r>
              <a:rPr lang="en-US" sz="2800">
                <a:solidFill>
                  <a:srgbClr val="FF0000"/>
                </a:solidFill>
              </a:rPr>
              <a:t>HISTORY</a:t>
            </a:r>
            <a:r>
              <a:rPr lang="en-US" sz="2400">
                <a:solidFill>
                  <a:srgbClr val="FF0000"/>
                </a:solidFill>
              </a:rPr>
              <a:t> :</a:t>
            </a:r>
            <a:r>
              <a:rPr lang="en-US" sz="2400"/>
              <a:t>A detailed medical history should address (1) whether symptoms are attributable to asthma, (2) whether findings support the likelihood of asthma (eg, family history), (3) asthma severity, and (4) the identification of possible precipitating factors. </a:t>
            </a:r>
            <a:br>
              <a:rPr lang="en-US" sz="1000"/>
            </a:br>
            <a:br>
              <a:rPr lang="en-US" sz="2400"/>
            </a:br>
            <a:r>
              <a:rPr lang="en-US" sz="2800"/>
              <a:t>S</a:t>
            </a:r>
            <a:r>
              <a:rPr lang="en-US" sz="2400"/>
              <a:t>ymptoms may include the following:</a:t>
            </a:r>
            <a:endParaRPr/>
          </a:p>
          <a:p>
            <a:pPr indent="-342900" lvl="0" marL="342900" rtl="0" algn="l">
              <a:lnSpc>
                <a:spcPct val="80000"/>
              </a:lnSpc>
              <a:spcBef>
                <a:spcPts val="480"/>
              </a:spcBef>
              <a:spcAft>
                <a:spcPts val="0"/>
              </a:spcAft>
              <a:buClr>
                <a:schemeClr val="dk1"/>
              </a:buClr>
              <a:buSzPts val="2400"/>
              <a:buChar char="•"/>
            </a:pPr>
            <a:r>
              <a:rPr lang="en-US" sz="2400"/>
              <a:t>Cough</a:t>
            </a:r>
            <a:endParaRPr/>
          </a:p>
          <a:p>
            <a:pPr indent="-342900" lvl="0" marL="342900" rtl="0" algn="l">
              <a:lnSpc>
                <a:spcPct val="80000"/>
              </a:lnSpc>
              <a:spcBef>
                <a:spcPts val="480"/>
              </a:spcBef>
              <a:spcAft>
                <a:spcPts val="0"/>
              </a:spcAft>
              <a:buClr>
                <a:schemeClr val="dk1"/>
              </a:buClr>
              <a:buSzPts val="2400"/>
              <a:buChar char="•"/>
            </a:pPr>
            <a:r>
              <a:rPr lang="en-US" sz="2400"/>
              <a:t>Wheezing</a:t>
            </a:r>
            <a:endParaRPr/>
          </a:p>
          <a:p>
            <a:pPr indent="-342900" lvl="0" marL="342900" rtl="0" algn="l">
              <a:lnSpc>
                <a:spcPct val="80000"/>
              </a:lnSpc>
              <a:spcBef>
                <a:spcPts val="480"/>
              </a:spcBef>
              <a:spcAft>
                <a:spcPts val="0"/>
              </a:spcAft>
              <a:buClr>
                <a:schemeClr val="dk1"/>
              </a:buClr>
              <a:buSzPts val="2400"/>
              <a:buChar char="•"/>
            </a:pPr>
            <a:r>
              <a:rPr lang="en-US" sz="2400"/>
              <a:t>Shortness of breath</a:t>
            </a:r>
            <a:endParaRPr/>
          </a:p>
          <a:p>
            <a:pPr indent="-342900" lvl="0" marL="342900" rtl="0" algn="l">
              <a:lnSpc>
                <a:spcPct val="80000"/>
              </a:lnSpc>
              <a:spcBef>
                <a:spcPts val="480"/>
              </a:spcBef>
              <a:spcAft>
                <a:spcPts val="0"/>
              </a:spcAft>
              <a:buClr>
                <a:schemeClr val="dk1"/>
              </a:buClr>
              <a:buSzPts val="2400"/>
              <a:buChar char="•"/>
            </a:pPr>
            <a:r>
              <a:rPr lang="en-US" sz="2400"/>
              <a:t>Chest tightness</a:t>
            </a:r>
            <a:endParaRPr/>
          </a:p>
          <a:p>
            <a:pPr indent="-342900" lvl="0" marL="342900" rtl="0" algn="l">
              <a:lnSpc>
                <a:spcPct val="80000"/>
              </a:lnSpc>
              <a:spcBef>
                <a:spcPts val="480"/>
              </a:spcBef>
              <a:spcAft>
                <a:spcPts val="0"/>
              </a:spcAft>
              <a:buClr>
                <a:schemeClr val="dk1"/>
              </a:buClr>
              <a:buSzPts val="2400"/>
              <a:buChar char="•"/>
            </a:pPr>
            <a:r>
              <a:rPr lang="en-US" sz="2400"/>
              <a:t>Sputum production</a:t>
            </a:r>
            <a:endParaRPr/>
          </a:p>
          <a:p>
            <a:pPr indent="-342900" lvl="0" marL="342900" rtl="0" algn="l">
              <a:lnSpc>
                <a:spcPct val="80000"/>
              </a:lnSpc>
              <a:spcBef>
                <a:spcPts val="640"/>
              </a:spcBef>
              <a:spcAft>
                <a:spcPts val="0"/>
              </a:spcAft>
              <a:buClr>
                <a:schemeClr val="dk1"/>
              </a:buClr>
              <a:buSzPts val="3200"/>
              <a:buChar char="•"/>
            </a:pPr>
            <a:r>
              <a:rPr lang="en-US"/>
              <a:t>s</a:t>
            </a:r>
            <a:r>
              <a:rPr lang="en-US" sz="2000"/>
              <a:t>ymptom patterns can vary as follows: </a:t>
            </a:r>
            <a:br>
              <a:rPr lang="en-US" sz="2000"/>
            </a:br>
            <a:r>
              <a:rPr lang="en-US" sz="2000"/>
              <a:t>Perennial versus seasonal /Continual versus episodic/ Duration, severity, and frequency</a:t>
            </a:r>
            <a:endParaRPr/>
          </a:p>
          <a:p>
            <a:pPr indent="-342900" lvl="0" marL="342900" rtl="0" algn="l">
              <a:lnSpc>
                <a:spcPct val="80000"/>
              </a:lnSpc>
              <a:spcBef>
                <a:spcPts val="400"/>
              </a:spcBef>
              <a:spcAft>
                <a:spcPts val="0"/>
              </a:spcAft>
              <a:buClr>
                <a:schemeClr val="dk1"/>
              </a:buClr>
              <a:buSzPts val="2000"/>
              <a:buFont typeface="Noto Sans Symbols"/>
              <a:buNone/>
            </a:pPr>
            <a:r>
              <a:rPr lang="en-US" sz="2000"/>
              <a:t>Diurnal variations (nocturnal and early-morning awakenings)</a:t>
            </a:r>
            <a:endParaRPr/>
          </a:p>
          <a:p>
            <a:pPr indent="-342900" lvl="0" marL="342900" rtl="0" algn="l">
              <a:lnSpc>
                <a:spcPct val="80000"/>
              </a:lnSpc>
              <a:spcBef>
                <a:spcPts val="560"/>
              </a:spcBef>
              <a:spcAft>
                <a:spcPts val="0"/>
              </a:spcAft>
              <a:buClr>
                <a:schemeClr val="dk1"/>
              </a:buClr>
              <a:buSzPts val="2800"/>
              <a:buFont typeface="Noto Sans Symbols"/>
              <a:buNone/>
            </a:pPr>
            <a:br>
              <a:rPr lang="en-US" sz="2800"/>
            </a:br>
            <a:endParaRPr sz="1200"/>
          </a:p>
          <a:p>
            <a:pPr indent="-342900" lvl="0" marL="342900" rtl="0" algn="l">
              <a:lnSpc>
                <a:spcPct val="80000"/>
              </a:lnSpc>
              <a:spcBef>
                <a:spcPts val="200"/>
              </a:spcBef>
              <a:spcAft>
                <a:spcPts val="0"/>
              </a:spcAft>
              <a:buClr>
                <a:schemeClr val="dk1"/>
              </a:buClr>
              <a:buSzPts val="1000"/>
              <a:buFont typeface="Noto Sans Symbols"/>
              <a:buNone/>
            </a:pPr>
            <a:br>
              <a:rPr lang="en-US" sz="1000"/>
            </a:br>
            <a:endParaRPr sz="1800"/>
          </a:p>
          <a:p>
            <a:pPr indent="-342900" lvl="0" marL="342900" rtl="0" algn="l">
              <a:lnSpc>
                <a:spcPct val="80000"/>
              </a:lnSpc>
              <a:spcBef>
                <a:spcPts val="360"/>
              </a:spcBef>
              <a:spcAft>
                <a:spcPts val="0"/>
              </a:spcAft>
              <a:buClr>
                <a:schemeClr val="dk1"/>
              </a:buClr>
              <a:buSzPts val="1800"/>
              <a:buFont typeface="Noto Sans Symbols"/>
              <a:buNone/>
            </a:pPr>
            <a:r>
              <a:t/>
            </a:r>
            <a:endParaRPr sz="1800"/>
          </a:p>
        </p:txBody>
      </p:sp>
      <p:pic>
        <p:nvPicPr>
          <p:cNvPr id="331" name="Google Shape;331;p50"/>
          <p:cNvPicPr preferRelativeResize="0"/>
          <p:nvPr/>
        </p:nvPicPr>
        <p:blipFill rotWithShape="1">
          <a:blip r:embed="rId3">
            <a:alphaModFix/>
          </a:blip>
          <a:srcRect b="0" l="0" r="0" t="0"/>
          <a:stretch/>
        </p:blipFill>
        <p:spPr>
          <a:xfrm>
            <a:off x="7596188" y="5489575"/>
            <a:ext cx="1255712" cy="12922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5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337" name="Google Shape;337;p5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US" u="sng"/>
              <a:t>Acute severe episode :</a:t>
            </a:r>
            <a:endParaRPr/>
          </a:p>
          <a:p>
            <a:pPr indent="-342900" lvl="0" marL="342900" rtl="0" algn="l">
              <a:spcBef>
                <a:spcPts val="640"/>
              </a:spcBef>
              <a:spcAft>
                <a:spcPts val="0"/>
              </a:spcAft>
              <a:buClr>
                <a:schemeClr val="dk1"/>
              </a:buClr>
              <a:buSzPts val="3200"/>
              <a:buChar char="•"/>
            </a:pPr>
            <a:r>
              <a:rPr lang="en-US"/>
              <a:t> breathlessness at rest </a:t>
            </a:r>
            <a:endParaRPr/>
          </a:p>
          <a:p>
            <a:pPr indent="-342900" lvl="0" marL="342900" rtl="0" algn="l">
              <a:spcBef>
                <a:spcPts val="640"/>
              </a:spcBef>
              <a:spcAft>
                <a:spcPts val="0"/>
              </a:spcAft>
              <a:buClr>
                <a:schemeClr val="dk1"/>
              </a:buClr>
              <a:buSzPts val="3200"/>
              <a:buChar char="•"/>
            </a:pPr>
            <a:r>
              <a:rPr lang="en-US"/>
              <a:t>Not interested in feeding</a:t>
            </a:r>
            <a:endParaRPr/>
          </a:p>
          <a:p>
            <a:pPr indent="-342900" lvl="0" marL="342900" rtl="0" algn="l">
              <a:spcBef>
                <a:spcPts val="640"/>
              </a:spcBef>
              <a:spcAft>
                <a:spcPts val="0"/>
              </a:spcAft>
              <a:buClr>
                <a:schemeClr val="dk1"/>
              </a:buClr>
              <a:buSzPts val="3200"/>
              <a:buChar char="•"/>
            </a:pPr>
            <a:r>
              <a:rPr lang="en-US"/>
              <a:t>Sits upright </a:t>
            </a:r>
            <a:endParaRPr/>
          </a:p>
          <a:p>
            <a:pPr indent="-342900" lvl="0" marL="342900" rtl="0" algn="l">
              <a:spcBef>
                <a:spcPts val="640"/>
              </a:spcBef>
              <a:spcAft>
                <a:spcPts val="0"/>
              </a:spcAft>
              <a:buClr>
                <a:schemeClr val="dk1"/>
              </a:buClr>
              <a:buSzPts val="3200"/>
              <a:buChar char="•"/>
            </a:pPr>
            <a:r>
              <a:rPr lang="en-US"/>
              <a:t>Talks in words not sentences</a:t>
            </a:r>
            <a:endParaRPr/>
          </a:p>
          <a:p>
            <a:pPr indent="-342900" lvl="0" marL="342900" rtl="0" algn="l">
              <a:spcBef>
                <a:spcPts val="640"/>
              </a:spcBef>
              <a:spcAft>
                <a:spcPts val="0"/>
              </a:spcAft>
              <a:buClr>
                <a:schemeClr val="dk1"/>
              </a:buClr>
              <a:buSzPts val="3200"/>
              <a:buChar char="•"/>
            </a:pPr>
            <a:r>
              <a:rPr lang="en-US"/>
              <a:t>Usually agitated </a:t>
            </a:r>
            <a:endParaRPr/>
          </a:p>
          <a:p>
            <a:pPr indent="-342900" lvl="0" marL="342900" rtl="0" algn="l">
              <a:spcBef>
                <a:spcPts val="640"/>
              </a:spcBef>
              <a:spcAft>
                <a:spcPts val="0"/>
              </a:spcAft>
              <a:buClr>
                <a:schemeClr val="dk1"/>
              </a:buClr>
              <a:buSzPts val="3200"/>
              <a:buChar char="•"/>
            </a:pPr>
            <a:r>
              <a:rPr lang="en-US"/>
              <a:t>Imminent respiratory arrest :drowsy,confused( not necessary in adolescents )</a:t>
            </a:r>
            <a:endParaRPr/>
          </a:p>
          <a:p>
            <a:pPr indent="-139700" lvl="0" marL="342900" rtl="0" algn="l">
              <a:spcBef>
                <a:spcPts val="640"/>
              </a:spcBef>
              <a:spcAft>
                <a:spcPts val="0"/>
              </a:spcAft>
              <a:buClr>
                <a:schemeClr val="dk1"/>
              </a:buClr>
              <a:buSzPts val="3200"/>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52"/>
          <p:cNvSpPr txBox="1"/>
          <p:nvPr>
            <p:ph type="title"/>
          </p:nvPr>
        </p:nvSpPr>
        <p:spPr>
          <a:xfrm>
            <a:off x="457200" y="244475"/>
            <a:ext cx="8385175" cy="808038"/>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PHYSICAL EXAMINATION</a:t>
            </a:r>
            <a:endParaRPr/>
          </a:p>
        </p:txBody>
      </p:sp>
      <p:sp>
        <p:nvSpPr>
          <p:cNvPr id="343" name="Google Shape;343;p52"/>
          <p:cNvSpPr txBox="1"/>
          <p:nvPr>
            <p:ph idx="1" type="body"/>
          </p:nvPr>
        </p:nvSpPr>
        <p:spPr>
          <a:xfrm>
            <a:off x="250825" y="1052513"/>
            <a:ext cx="8377238" cy="5472112"/>
          </a:xfrm>
          <a:prstGeom prst="rect">
            <a:avLst/>
          </a:prstGeom>
          <a:noFill/>
          <a:ln>
            <a:noFill/>
          </a:ln>
        </p:spPr>
        <p:txBody>
          <a:bodyPr anchorCtr="0" anchor="t" bIns="45700" lIns="91425" spcFirstLastPara="1" rIns="91425" wrap="square" tIns="45700">
            <a:noAutofit/>
          </a:bodyPr>
          <a:lstStyle/>
          <a:p>
            <a:pPr indent="-342900" lvl="0" marL="342900" rtl="0" algn="l">
              <a:lnSpc>
                <a:spcPct val="80000"/>
              </a:lnSpc>
              <a:spcBef>
                <a:spcPts val="0"/>
              </a:spcBef>
              <a:spcAft>
                <a:spcPts val="0"/>
              </a:spcAft>
              <a:buClr>
                <a:schemeClr val="dk1"/>
              </a:buClr>
              <a:buSzPts val="3200"/>
              <a:buChar char="•"/>
            </a:pPr>
            <a:r>
              <a:rPr lang="en-US"/>
              <a:t>General</a:t>
            </a:r>
            <a:r>
              <a:rPr lang="en-US" sz="2800"/>
              <a:t> </a:t>
            </a:r>
            <a:endParaRPr/>
          </a:p>
          <a:p>
            <a:pPr indent="-342900" lvl="0" marL="342900" rtl="0" algn="l">
              <a:lnSpc>
                <a:spcPct val="80000"/>
              </a:lnSpc>
              <a:spcBef>
                <a:spcPts val="560"/>
              </a:spcBef>
              <a:spcAft>
                <a:spcPts val="0"/>
              </a:spcAft>
              <a:buClr>
                <a:schemeClr val="dk1"/>
              </a:buClr>
              <a:buSzPts val="2800"/>
              <a:buChar char="•"/>
            </a:pPr>
            <a:r>
              <a:rPr lang="en-US" sz="2800"/>
              <a:t>Evidence of respiratory distress ;increased respiratory rate, increased heart rate, diaphoresis, and use of accessory muscles of respiration. </a:t>
            </a:r>
            <a:endParaRPr/>
          </a:p>
          <a:p>
            <a:pPr indent="-342900" lvl="0" marL="342900" rtl="0" algn="l">
              <a:lnSpc>
                <a:spcPct val="80000"/>
              </a:lnSpc>
              <a:spcBef>
                <a:spcPts val="560"/>
              </a:spcBef>
              <a:spcAft>
                <a:spcPts val="0"/>
              </a:spcAft>
              <a:buClr>
                <a:schemeClr val="dk1"/>
              </a:buClr>
              <a:buSzPts val="2800"/>
              <a:buChar char="•"/>
            </a:pPr>
            <a:r>
              <a:rPr lang="en-US" sz="2800"/>
              <a:t>Marked weight loss or severe wasting may indicate severe emphysema. </a:t>
            </a:r>
            <a:endParaRPr/>
          </a:p>
          <a:p>
            <a:pPr indent="-342900" lvl="0" marL="342900" rtl="0" algn="l">
              <a:lnSpc>
                <a:spcPct val="80000"/>
              </a:lnSpc>
              <a:spcBef>
                <a:spcPts val="560"/>
              </a:spcBef>
              <a:spcAft>
                <a:spcPts val="0"/>
              </a:spcAft>
              <a:buClr>
                <a:schemeClr val="dk1"/>
              </a:buClr>
              <a:buSzPts val="2800"/>
              <a:buChar char="•"/>
            </a:pPr>
            <a:r>
              <a:rPr lang="en-US" sz="2800"/>
              <a:t>Pulsus paradoxus: This is an exaggerated fall in systolic blood pressure during inspiration and may occur during an acute asthma exacerbation. </a:t>
            </a:r>
            <a:endParaRPr/>
          </a:p>
          <a:p>
            <a:pPr indent="-342900" lvl="0" marL="342900" rtl="0" algn="l">
              <a:lnSpc>
                <a:spcPct val="80000"/>
              </a:lnSpc>
              <a:spcBef>
                <a:spcPts val="560"/>
              </a:spcBef>
              <a:spcAft>
                <a:spcPts val="0"/>
              </a:spcAft>
              <a:buClr>
                <a:schemeClr val="dk1"/>
              </a:buClr>
              <a:buSzPts val="2800"/>
              <a:buChar char="•"/>
            </a:pPr>
            <a:r>
              <a:rPr lang="en-US" sz="2800"/>
              <a:t>Depressed sensorium: This finding suggests a more severe asthma exacerbation with impending respiratory failure.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53"/>
          <p:cNvSpPr txBox="1"/>
          <p:nvPr>
            <p:ph idx="1" type="body"/>
          </p:nvPr>
        </p:nvSpPr>
        <p:spPr>
          <a:xfrm>
            <a:off x="611188" y="333375"/>
            <a:ext cx="8305800" cy="5835650"/>
          </a:xfrm>
          <a:prstGeom prst="rect">
            <a:avLst/>
          </a:prstGeom>
          <a:noFill/>
          <a:ln>
            <a:noFill/>
          </a:ln>
        </p:spPr>
        <p:txBody>
          <a:bodyPr anchorCtr="0" anchor="t" bIns="45700" lIns="91425" spcFirstLastPara="1" rIns="91425" wrap="square" tIns="45700">
            <a:noAutofit/>
          </a:bodyPr>
          <a:lstStyle/>
          <a:p>
            <a:pPr indent="-342900" lvl="0" marL="342900" rtl="0" algn="l">
              <a:lnSpc>
                <a:spcPct val="80000"/>
              </a:lnSpc>
              <a:spcBef>
                <a:spcPts val="0"/>
              </a:spcBef>
              <a:spcAft>
                <a:spcPts val="0"/>
              </a:spcAft>
              <a:buClr>
                <a:srgbClr val="FF0000"/>
              </a:buClr>
              <a:buSzPts val="2800"/>
              <a:buChar char="•"/>
            </a:pPr>
            <a:r>
              <a:rPr lang="en-US" sz="2800">
                <a:solidFill>
                  <a:srgbClr val="FF0000"/>
                </a:solidFill>
              </a:rPr>
              <a:t>End-expiratory wheezing or a prolonged expiratory phase /most commonly, </a:t>
            </a:r>
            <a:r>
              <a:rPr lang="en-US" sz="2800"/>
              <a:t>although inspiratory wheezing can be heard. </a:t>
            </a:r>
            <a:endParaRPr/>
          </a:p>
          <a:p>
            <a:pPr indent="-342900" lvl="0" marL="342900" rtl="0" algn="l">
              <a:lnSpc>
                <a:spcPct val="80000"/>
              </a:lnSpc>
              <a:spcBef>
                <a:spcPts val="560"/>
              </a:spcBef>
              <a:spcAft>
                <a:spcPts val="0"/>
              </a:spcAft>
              <a:buClr>
                <a:srgbClr val="FF0000"/>
              </a:buClr>
              <a:buSzPts val="2800"/>
              <a:buChar char="•"/>
            </a:pPr>
            <a:r>
              <a:rPr lang="en-US" sz="2800">
                <a:solidFill>
                  <a:srgbClr val="FF0000"/>
                </a:solidFill>
              </a:rPr>
              <a:t>Diminished breath sounds and chest hyperinflation </a:t>
            </a:r>
            <a:r>
              <a:rPr lang="en-US" sz="2800"/>
              <a:t>may be observed during acute exacerbations. </a:t>
            </a:r>
            <a:endParaRPr/>
          </a:p>
          <a:p>
            <a:pPr indent="-342900" lvl="0" marL="342900" rtl="0" algn="l">
              <a:lnSpc>
                <a:spcPct val="80000"/>
              </a:lnSpc>
              <a:spcBef>
                <a:spcPts val="560"/>
              </a:spcBef>
              <a:spcAft>
                <a:spcPts val="0"/>
              </a:spcAft>
              <a:buClr>
                <a:srgbClr val="FF0000"/>
              </a:buClr>
              <a:buSzPts val="2800"/>
              <a:buChar char="•"/>
            </a:pPr>
            <a:r>
              <a:rPr lang="en-US" sz="2800">
                <a:solidFill>
                  <a:srgbClr val="FF0000"/>
                </a:solidFill>
              </a:rPr>
              <a:t>The presence of inspiratory wheezing or stridor may prompt an evaluation for an upper airway obstruction </a:t>
            </a:r>
            <a:r>
              <a:rPr lang="en-US" sz="2800"/>
              <a:t>such as vocal cord dysfunction, vocal cord paralysis, thyroid enlargement, or a soft tissue mass (eg, malignant tumor). </a:t>
            </a:r>
            <a:endParaRPr/>
          </a:p>
          <a:p>
            <a:pPr indent="-228600" lvl="4" marL="2057400" rtl="0" algn="l">
              <a:lnSpc>
                <a:spcPct val="80000"/>
              </a:lnSpc>
              <a:spcBef>
                <a:spcPts val="560"/>
              </a:spcBef>
              <a:spcAft>
                <a:spcPts val="0"/>
              </a:spcAft>
              <a:buClr>
                <a:schemeClr val="dk1"/>
              </a:buClr>
              <a:buSzPts val="2800"/>
              <a:buChar char="»"/>
            </a:pPr>
            <a:r>
              <a:rPr lang="en-US" sz="2800"/>
              <a:t>Upper airway exam. :</a:t>
            </a:r>
            <a:endParaRPr/>
          </a:p>
          <a:p>
            <a:pPr indent="-342900" lvl="0" marL="342900" rtl="0" algn="l">
              <a:lnSpc>
                <a:spcPct val="80000"/>
              </a:lnSpc>
              <a:spcBef>
                <a:spcPts val="560"/>
              </a:spcBef>
              <a:spcAft>
                <a:spcPts val="0"/>
              </a:spcAft>
              <a:buClr>
                <a:schemeClr val="dk1"/>
              </a:buClr>
              <a:buSzPts val="2800"/>
              <a:buFont typeface="Noto Sans Symbols"/>
              <a:buNone/>
            </a:pPr>
            <a:r>
              <a:rPr lang="en-US" sz="2800"/>
              <a:t>   Erythematous or boggy turbinates or the presence of polyps from sinusitis, allergic rhinitis, or upper respiratory infection. </a:t>
            </a:r>
            <a:endParaRPr/>
          </a:p>
          <a:p>
            <a:pPr indent="-342900" lvl="0" marL="342900" rtl="0" algn="l">
              <a:lnSpc>
                <a:spcPct val="80000"/>
              </a:lnSpc>
              <a:spcBef>
                <a:spcPts val="560"/>
              </a:spcBef>
              <a:spcAft>
                <a:spcPts val="0"/>
              </a:spcAft>
              <a:buClr>
                <a:schemeClr val="dk1"/>
              </a:buClr>
              <a:buSzPts val="2800"/>
              <a:buFont typeface="Noto Sans Symbols"/>
              <a:buNone/>
            </a:pPr>
            <a:r>
              <a:rPr lang="en-US" sz="2800"/>
              <a:t>  Any type of nasal obstruction may result in worsening of asthma or symptoms of EIA.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5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354" name="Google Shape;354;p54"/>
          <p:cNvSpPr txBox="1"/>
          <p:nvPr>
            <p:ph idx="1" type="body"/>
          </p:nvPr>
        </p:nvSpPr>
        <p:spPr>
          <a:xfrm>
            <a:off x="468313" y="1844675"/>
            <a:ext cx="8450262" cy="5619750"/>
          </a:xfrm>
          <a:prstGeom prst="rect">
            <a:avLst/>
          </a:prstGeom>
          <a:noFill/>
          <a:ln>
            <a:noFill/>
          </a:ln>
        </p:spPr>
        <p:txBody>
          <a:bodyPr anchorCtr="0" anchor="t" bIns="45700" lIns="91425" spcFirstLastPara="1" rIns="91425" wrap="square" tIns="45700">
            <a:noAutofit/>
          </a:bodyPr>
          <a:lstStyle/>
          <a:p>
            <a:pPr indent="-228600" lvl="2" marL="1143000" rtl="0" algn="l">
              <a:lnSpc>
                <a:spcPct val="80000"/>
              </a:lnSpc>
              <a:spcBef>
                <a:spcPts val="0"/>
              </a:spcBef>
              <a:spcAft>
                <a:spcPts val="0"/>
              </a:spcAft>
              <a:buClr>
                <a:schemeClr val="dk1"/>
              </a:buClr>
              <a:buSzPts val="3200"/>
              <a:buChar char="•"/>
            </a:pPr>
            <a:r>
              <a:rPr lang="en-US" sz="3200"/>
              <a:t>Skin: Observe for the presence of </a:t>
            </a:r>
            <a:r>
              <a:rPr lang="en-US" sz="3200">
                <a:solidFill>
                  <a:srgbClr val="FF0000"/>
                </a:solidFill>
              </a:rPr>
              <a:t>atopic dermatitis, eczema, or other </a:t>
            </a:r>
            <a:r>
              <a:rPr lang="en-US" sz="3200"/>
              <a:t>manifestations of allergic skin conditions. </a:t>
            </a:r>
            <a:endParaRPr/>
          </a:p>
          <a:p>
            <a:pPr indent="-25400" lvl="2" marL="1143000" rtl="0" algn="l">
              <a:lnSpc>
                <a:spcPct val="80000"/>
              </a:lnSpc>
              <a:spcBef>
                <a:spcPts val="640"/>
              </a:spcBef>
              <a:spcAft>
                <a:spcPts val="0"/>
              </a:spcAft>
              <a:buClr>
                <a:schemeClr val="dk1"/>
              </a:buClr>
              <a:buSzPts val="3200"/>
              <a:buNone/>
            </a:pPr>
            <a:r>
              <a:t/>
            </a:r>
            <a:endParaRPr sz="3200"/>
          </a:p>
          <a:p>
            <a:pPr indent="-139700" lvl="0" marL="342900" rtl="0" algn="l">
              <a:lnSpc>
                <a:spcPct val="80000"/>
              </a:lnSpc>
              <a:spcBef>
                <a:spcPts val="640"/>
              </a:spcBef>
              <a:spcAft>
                <a:spcPts val="0"/>
              </a:spcAft>
              <a:buClr>
                <a:schemeClr val="dk1"/>
              </a:buClr>
              <a:buSzPts val="3200"/>
              <a:buNone/>
            </a:pPr>
            <a:r>
              <a:t/>
            </a:r>
            <a:endParaRPr/>
          </a:p>
          <a:p>
            <a:pPr indent="-165100" lvl="0" marL="342900" rtl="0" algn="l">
              <a:lnSpc>
                <a:spcPct val="80000"/>
              </a:lnSpc>
              <a:spcBef>
                <a:spcPts val="560"/>
              </a:spcBef>
              <a:spcAft>
                <a:spcPts val="0"/>
              </a:spcAft>
              <a:buClr>
                <a:schemeClr val="dk1"/>
              </a:buClr>
              <a:buSzPts val="2800"/>
              <a:buNone/>
            </a:pPr>
            <a:r>
              <a:t/>
            </a:r>
            <a:endParaRPr sz="28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5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P/E in severe episode:</a:t>
            </a:r>
            <a:endParaRPr/>
          </a:p>
        </p:txBody>
      </p:sp>
      <p:sp>
        <p:nvSpPr>
          <p:cNvPr id="360" name="Google Shape;360;p5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US"/>
              <a:t>RR &gt; 30</a:t>
            </a:r>
            <a:endParaRPr/>
          </a:p>
          <a:p>
            <a:pPr indent="-342900" lvl="0" marL="342900" rtl="0" algn="l">
              <a:spcBef>
                <a:spcPts val="640"/>
              </a:spcBef>
              <a:spcAft>
                <a:spcPts val="0"/>
              </a:spcAft>
              <a:buClr>
                <a:schemeClr val="dk1"/>
              </a:buClr>
              <a:buSzPts val="3200"/>
              <a:buChar char="•"/>
            </a:pPr>
            <a:r>
              <a:rPr lang="en-US"/>
              <a:t>Use of accessory muscles </a:t>
            </a:r>
            <a:endParaRPr/>
          </a:p>
          <a:p>
            <a:pPr indent="-342900" lvl="0" marL="342900" rtl="0" algn="l">
              <a:spcBef>
                <a:spcPts val="640"/>
              </a:spcBef>
              <a:spcAft>
                <a:spcPts val="0"/>
              </a:spcAft>
              <a:buClr>
                <a:schemeClr val="dk1"/>
              </a:buClr>
              <a:buSzPts val="3200"/>
              <a:buChar char="•"/>
            </a:pPr>
            <a:r>
              <a:rPr lang="en-US"/>
              <a:t>Suprasternal retractions</a:t>
            </a:r>
            <a:endParaRPr/>
          </a:p>
          <a:p>
            <a:pPr indent="-342900" lvl="0" marL="342900" rtl="0" algn="l">
              <a:spcBef>
                <a:spcPts val="640"/>
              </a:spcBef>
              <a:spcAft>
                <a:spcPts val="0"/>
              </a:spcAft>
              <a:buClr>
                <a:schemeClr val="dk1"/>
              </a:buClr>
              <a:buSzPts val="3200"/>
              <a:buChar char="•"/>
            </a:pPr>
            <a:r>
              <a:rPr lang="en-US"/>
              <a:t>HR &gt; 120/minute</a:t>
            </a:r>
            <a:endParaRPr/>
          </a:p>
          <a:p>
            <a:pPr indent="-342900" lvl="0" marL="342900" rtl="0" algn="l">
              <a:spcBef>
                <a:spcPts val="640"/>
              </a:spcBef>
              <a:spcAft>
                <a:spcPts val="0"/>
              </a:spcAft>
              <a:buClr>
                <a:schemeClr val="dk1"/>
              </a:buClr>
              <a:buSzPts val="3200"/>
              <a:buChar char="•"/>
            </a:pPr>
            <a:r>
              <a:rPr lang="en-US"/>
              <a:t>Loud biphasic (expiratory and inspiratory ) wheeze</a:t>
            </a:r>
            <a:endParaRPr/>
          </a:p>
          <a:p>
            <a:pPr indent="-342900" lvl="0" marL="342900" rtl="0" algn="l">
              <a:spcBef>
                <a:spcPts val="640"/>
              </a:spcBef>
              <a:spcAft>
                <a:spcPts val="0"/>
              </a:spcAft>
              <a:buClr>
                <a:schemeClr val="dk1"/>
              </a:buClr>
              <a:buSzPts val="3200"/>
              <a:buChar char="•"/>
            </a:pPr>
            <a:r>
              <a:rPr lang="en-US"/>
              <a:t>Pulsus paradoxus present( 20-40 mmHg)</a:t>
            </a:r>
            <a:endParaRPr/>
          </a:p>
          <a:p>
            <a:pPr indent="-342900" lvl="0" marL="342900" rtl="0" algn="l">
              <a:spcBef>
                <a:spcPts val="640"/>
              </a:spcBef>
              <a:spcAft>
                <a:spcPts val="0"/>
              </a:spcAft>
              <a:buClr>
                <a:schemeClr val="dk1"/>
              </a:buClr>
              <a:buSzPts val="3200"/>
              <a:buChar char="•"/>
            </a:pPr>
            <a:r>
              <a:rPr lang="en-US"/>
              <a:t>Po2 sat RA &lt;91%</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5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P/E in status asthmaticus with pending respiratory arrest :</a:t>
            </a:r>
            <a:endParaRPr/>
          </a:p>
        </p:txBody>
      </p:sp>
      <p:sp>
        <p:nvSpPr>
          <p:cNvPr id="366" name="Google Shape;366;p5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US"/>
              <a:t>Paradoxical thoracoabdominal movements</a:t>
            </a:r>
            <a:endParaRPr/>
          </a:p>
          <a:p>
            <a:pPr indent="-342900" lvl="0" marL="342900" rtl="0" algn="l">
              <a:spcBef>
                <a:spcPts val="640"/>
              </a:spcBef>
              <a:spcAft>
                <a:spcPts val="0"/>
              </a:spcAft>
              <a:buClr>
                <a:schemeClr val="dk1"/>
              </a:buClr>
              <a:buSzPts val="3200"/>
              <a:buChar char="•"/>
            </a:pPr>
            <a:r>
              <a:rPr lang="en-US"/>
              <a:t>Wheeze may be absent</a:t>
            </a:r>
            <a:endParaRPr/>
          </a:p>
          <a:p>
            <a:pPr indent="-342900" lvl="0" marL="342900" rtl="0" algn="l">
              <a:spcBef>
                <a:spcPts val="640"/>
              </a:spcBef>
              <a:spcAft>
                <a:spcPts val="0"/>
              </a:spcAft>
              <a:buClr>
                <a:schemeClr val="dk1"/>
              </a:buClr>
              <a:buSzPts val="3200"/>
              <a:buChar char="•"/>
            </a:pPr>
            <a:r>
              <a:rPr lang="en-US"/>
              <a:t>Severe hypoxemia may manifist as bradycardia</a:t>
            </a:r>
            <a:endParaRPr/>
          </a:p>
          <a:p>
            <a:pPr indent="-342900" lvl="0" marL="342900" rtl="0" algn="l">
              <a:spcBef>
                <a:spcPts val="640"/>
              </a:spcBef>
              <a:spcAft>
                <a:spcPts val="0"/>
              </a:spcAft>
              <a:buClr>
                <a:schemeClr val="dk1"/>
              </a:buClr>
              <a:buSzPts val="3200"/>
              <a:buChar char="•"/>
            </a:pPr>
            <a:r>
              <a:rPr lang="en-US"/>
              <a:t>Pulsus paradoxus may disappear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5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Laboratory Findings </a:t>
            </a:r>
            <a:endParaRPr/>
          </a:p>
        </p:txBody>
      </p:sp>
      <p:sp>
        <p:nvSpPr>
          <p:cNvPr id="372" name="Google Shape;372;p5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rgbClr val="FF0000"/>
              </a:buClr>
              <a:buSzPts val="2800"/>
              <a:buChar char="•"/>
            </a:pPr>
            <a:r>
              <a:rPr lang="en-US" sz="2800">
                <a:solidFill>
                  <a:srgbClr val="FF0000"/>
                </a:solidFill>
              </a:rPr>
              <a:t>Lung Function Tests </a:t>
            </a:r>
            <a:endParaRPr/>
          </a:p>
          <a:p>
            <a:pPr indent="-342900" lvl="0" marL="342900" rtl="0" algn="l">
              <a:lnSpc>
                <a:spcPct val="90000"/>
              </a:lnSpc>
              <a:spcBef>
                <a:spcPts val="560"/>
              </a:spcBef>
              <a:spcAft>
                <a:spcPts val="0"/>
              </a:spcAft>
              <a:buClr>
                <a:schemeClr val="dk1"/>
              </a:buClr>
              <a:buSzPts val="2800"/>
              <a:buChar char="•"/>
            </a:pPr>
            <a:r>
              <a:rPr lang="en-US" sz="2800"/>
              <a:t>SPIROMETRY; measures lung volumes and airflow during forced expiration(gold standard in asthma) :</a:t>
            </a:r>
            <a:endParaRPr/>
          </a:p>
          <a:p>
            <a:pPr indent="-342900" lvl="0" marL="342900" rtl="0" algn="l">
              <a:lnSpc>
                <a:spcPct val="90000"/>
              </a:lnSpc>
              <a:spcBef>
                <a:spcPts val="560"/>
              </a:spcBef>
              <a:spcAft>
                <a:spcPts val="0"/>
              </a:spcAft>
              <a:buClr>
                <a:schemeClr val="dk1"/>
              </a:buClr>
              <a:buSzPts val="2800"/>
              <a:buChar char="•"/>
            </a:pPr>
            <a:r>
              <a:rPr lang="en-US" sz="2800"/>
              <a:t>Airflow limitation (low FEV 1 ,FEV 1/FVC &lt; 0.8</a:t>
            </a:r>
            <a:endParaRPr/>
          </a:p>
          <a:p>
            <a:pPr indent="-342900" lvl="0" marL="342900" rtl="0" algn="l">
              <a:lnSpc>
                <a:spcPct val="90000"/>
              </a:lnSpc>
              <a:spcBef>
                <a:spcPts val="560"/>
              </a:spcBef>
              <a:spcAft>
                <a:spcPts val="0"/>
              </a:spcAft>
              <a:buClr>
                <a:schemeClr val="dk1"/>
              </a:buClr>
              <a:buSzPts val="2800"/>
              <a:buChar char="•"/>
            </a:pPr>
            <a:r>
              <a:rPr lang="en-US" sz="2800"/>
              <a:t>Bronchodilator response : improvement in FEV1&gt;  = 12%</a:t>
            </a:r>
            <a:endParaRPr/>
          </a:p>
          <a:p>
            <a:pPr indent="-342900" lvl="0" marL="342900" rtl="0" algn="l">
              <a:lnSpc>
                <a:spcPct val="90000"/>
              </a:lnSpc>
              <a:spcBef>
                <a:spcPts val="560"/>
              </a:spcBef>
              <a:spcAft>
                <a:spcPts val="0"/>
              </a:spcAft>
              <a:buClr>
                <a:schemeClr val="dk1"/>
              </a:buClr>
              <a:buSzPts val="2800"/>
              <a:buChar char="•"/>
            </a:pPr>
            <a:r>
              <a:rPr lang="en-US" sz="2800"/>
              <a:t>Exercise challenge : worsening in FEV1  &gt;=15%</a:t>
            </a:r>
            <a:endParaRPr/>
          </a:p>
          <a:p>
            <a:pPr indent="-342900" lvl="0" marL="342900" rtl="0" algn="l">
              <a:lnSpc>
                <a:spcPct val="90000"/>
              </a:lnSpc>
              <a:spcBef>
                <a:spcPts val="560"/>
              </a:spcBef>
              <a:spcAft>
                <a:spcPts val="0"/>
              </a:spcAft>
              <a:buClr>
                <a:schemeClr val="dk1"/>
              </a:buClr>
              <a:buSzPts val="2800"/>
              <a:buChar char="•"/>
            </a:pPr>
            <a:r>
              <a:rPr lang="en-US" sz="2800"/>
              <a:t>Peak flow morning-to-afternoon variation&gt;=20% (PEF):monitor severity -zones</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5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pic>
        <p:nvPicPr>
          <p:cNvPr id="378" name="Google Shape;378;p58"/>
          <p:cNvPicPr preferRelativeResize="0"/>
          <p:nvPr>
            <p:ph idx="1" type="body"/>
          </p:nvPr>
        </p:nvPicPr>
        <p:blipFill rotWithShape="1">
          <a:blip r:embed="rId3">
            <a:alphaModFix/>
          </a:blip>
          <a:srcRect b="0" l="0" r="0" t="0"/>
          <a:stretch/>
        </p:blipFill>
        <p:spPr>
          <a:xfrm>
            <a:off x="1703388" y="1857375"/>
            <a:ext cx="6276975" cy="3548063"/>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5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384" name="Google Shape;384;p5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US"/>
              <a:t>Exercise challenge test </a:t>
            </a:r>
            <a:endParaRPr/>
          </a:p>
          <a:p>
            <a:pPr indent="0" lvl="0" marL="0" rtl="0" algn="l">
              <a:spcBef>
                <a:spcPts val="640"/>
              </a:spcBef>
              <a:spcAft>
                <a:spcPts val="0"/>
              </a:spcAft>
              <a:buClr>
                <a:schemeClr val="dk1"/>
              </a:buClr>
              <a:buSzPts val="3200"/>
              <a:buFont typeface="Arial"/>
              <a:buNone/>
            </a:pPr>
            <a:r>
              <a:t/>
            </a:r>
            <a:endParaRPr/>
          </a:p>
          <a:p>
            <a:pPr indent="-342900" lvl="0" marL="342900" rtl="0" algn="l">
              <a:spcBef>
                <a:spcPts val="640"/>
              </a:spcBef>
              <a:spcAft>
                <a:spcPts val="0"/>
              </a:spcAft>
              <a:buClr>
                <a:schemeClr val="dk1"/>
              </a:buClr>
              <a:buSzPts val="3200"/>
              <a:buChar char="•"/>
            </a:pPr>
            <a:r>
              <a:rPr lang="en-US"/>
              <a:t>Histologic evaluation</a:t>
            </a:r>
            <a:endParaRPr/>
          </a:p>
          <a:p>
            <a:pPr indent="-342900" lvl="0" marL="342900" rtl="0" algn="l">
              <a:spcBef>
                <a:spcPts val="640"/>
              </a:spcBef>
              <a:spcAft>
                <a:spcPts val="0"/>
              </a:spcAft>
              <a:buClr>
                <a:schemeClr val="dk1"/>
              </a:buClr>
              <a:buSzPts val="3200"/>
              <a:buChar char="•"/>
            </a:pPr>
            <a:r>
              <a:rPr lang="en-US"/>
              <a:t>Challenge test :methacoline challenge test  PC 20 &lt;  4 mg/ml is positive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6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Radiology </a:t>
            </a:r>
            <a:endParaRPr/>
          </a:p>
        </p:txBody>
      </p:sp>
      <p:sp>
        <p:nvSpPr>
          <p:cNvPr id="390" name="Google Shape;390;p60"/>
          <p:cNvSpPr txBox="1"/>
          <p:nvPr>
            <p:ph idx="1" type="body"/>
          </p:nvPr>
        </p:nvSpPr>
        <p:spPr>
          <a:xfrm>
            <a:off x="685800" y="1295400"/>
            <a:ext cx="8007350" cy="5181600"/>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dk1"/>
              </a:buClr>
              <a:buSzPts val="2800"/>
              <a:buChar char="•"/>
            </a:pPr>
            <a:r>
              <a:rPr lang="en-US" sz="2800"/>
              <a:t>CXR (AP and LATERAL)</a:t>
            </a:r>
            <a:endParaRPr/>
          </a:p>
          <a:p>
            <a:pPr indent="-342900" lvl="0" marL="342900" rtl="0" algn="l">
              <a:lnSpc>
                <a:spcPct val="90000"/>
              </a:lnSpc>
              <a:spcBef>
                <a:spcPts val="560"/>
              </a:spcBef>
              <a:spcAft>
                <a:spcPts val="0"/>
              </a:spcAft>
              <a:buClr>
                <a:schemeClr val="dk1"/>
              </a:buClr>
              <a:buSzPts val="2800"/>
              <a:buChar char="•"/>
            </a:pPr>
            <a:r>
              <a:rPr lang="en-US" sz="2800"/>
              <a:t>Often normal</a:t>
            </a:r>
            <a:endParaRPr/>
          </a:p>
          <a:p>
            <a:pPr indent="-342900" lvl="0" marL="342900" rtl="0" algn="l">
              <a:lnSpc>
                <a:spcPct val="90000"/>
              </a:lnSpc>
              <a:spcBef>
                <a:spcPts val="560"/>
              </a:spcBef>
              <a:spcAft>
                <a:spcPts val="0"/>
              </a:spcAft>
              <a:buClr>
                <a:schemeClr val="dk1"/>
              </a:buClr>
              <a:buSzPts val="2800"/>
              <a:buChar char="•"/>
            </a:pPr>
            <a:r>
              <a:rPr lang="en-US" sz="2800"/>
              <a:t>Subtle nonspecific findings of hyperinflation and peribronchial thickening.</a:t>
            </a:r>
            <a:endParaRPr/>
          </a:p>
          <a:p>
            <a:pPr indent="-342900" lvl="0" marL="342900" rtl="0" algn="l">
              <a:lnSpc>
                <a:spcPct val="90000"/>
              </a:lnSpc>
              <a:spcBef>
                <a:spcPts val="560"/>
              </a:spcBef>
              <a:spcAft>
                <a:spcPts val="0"/>
              </a:spcAft>
              <a:buClr>
                <a:schemeClr val="dk1"/>
              </a:buClr>
              <a:buSzPts val="2800"/>
              <a:buChar char="•"/>
            </a:pPr>
            <a:r>
              <a:rPr lang="en-US" sz="2800"/>
              <a:t>Helpful to exclude major DDx( aspiration pneumonitis ,bronchiolitis obliterans)</a:t>
            </a:r>
            <a:endParaRPr/>
          </a:p>
          <a:p>
            <a:pPr indent="-342900" lvl="0" marL="342900" rtl="0" algn="l">
              <a:lnSpc>
                <a:spcPct val="90000"/>
              </a:lnSpc>
              <a:spcBef>
                <a:spcPts val="560"/>
              </a:spcBef>
              <a:spcAft>
                <a:spcPts val="0"/>
              </a:spcAft>
              <a:buClr>
                <a:schemeClr val="dk1"/>
              </a:buClr>
              <a:buSzPts val="2800"/>
              <a:buChar char="•"/>
            </a:pPr>
            <a:r>
              <a:rPr lang="en-US" sz="2800"/>
              <a:t>Complications of asthma (atelectasis,pneumothorax)</a:t>
            </a:r>
            <a:endParaRPr/>
          </a:p>
          <a:p>
            <a:pPr indent="-342900" lvl="0" marL="342900" rtl="0" algn="l">
              <a:lnSpc>
                <a:spcPct val="90000"/>
              </a:lnSpc>
              <a:spcBef>
                <a:spcPts val="560"/>
              </a:spcBef>
              <a:spcAft>
                <a:spcPts val="0"/>
              </a:spcAft>
              <a:buClr>
                <a:schemeClr val="dk1"/>
              </a:buClr>
              <a:buSzPts val="2800"/>
              <a:buChar char="•"/>
            </a:pPr>
            <a:r>
              <a:rPr lang="en-US" sz="2800"/>
              <a:t>CT ,high resolution ,thin cuts (bronchiectasis in CF,ABPA,ID..etc)</a:t>
            </a:r>
            <a:endParaRPr/>
          </a:p>
        </p:txBody>
      </p:sp>
      <p:pic>
        <p:nvPicPr>
          <p:cNvPr id="391" name="Google Shape;391;p60"/>
          <p:cNvPicPr preferRelativeResize="0"/>
          <p:nvPr/>
        </p:nvPicPr>
        <p:blipFill rotWithShape="1">
          <a:blip r:embed="rId3">
            <a:alphaModFix/>
          </a:blip>
          <a:srcRect b="0" l="0" r="0" t="0"/>
          <a:stretch/>
        </p:blipFill>
        <p:spPr>
          <a:xfrm>
            <a:off x="7740650" y="5322888"/>
            <a:ext cx="1258888" cy="1287462"/>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6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397" name="Google Shape;397;p6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US"/>
              <a:t>Allergy testing to assess sensitization(inhalant allergen sens. By prick skin testing)</a:t>
            </a:r>
            <a:endParaRPr/>
          </a:p>
          <a:p>
            <a:pPr indent="-139700" lvl="0" marL="342900" rtl="0" algn="l">
              <a:spcBef>
                <a:spcPts val="640"/>
              </a:spcBef>
              <a:spcAft>
                <a:spcPts val="0"/>
              </a:spcAft>
              <a:buClr>
                <a:schemeClr val="dk1"/>
              </a:buClr>
              <a:buSzPts val="3200"/>
              <a:buNone/>
            </a:pPr>
            <a:r>
              <a:t/>
            </a:r>
            <a:endParaRPr/>
          </a:p>
          <a:p>
            <a:pPr indent="-1397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Char char="•"/>
            </a:pPr>
            <a:r>
              <a:rPr lang="en-US"/>
              <a:t>Fraction of Exhaled Nitric Oxide Testing</a:t>
            </a:r>
            <a:endParaRPr/>
          </a:p>
          <a:p>
            <a:pPr indent="-139700" lvl="0" marL="342900" rtl="0" algn="l">
              <a:spcBef>
                <a:spcPts val="640"/>
              </a:spcBef>
              <a:spcAft>
                <a:spcPts val="0"/>
              </a:spcAft>
              <a:buClr>
                <a:schemeClr val="dk1"/>
              </a:buClr>
              <a:buSzPts val="3200"/>
              <a:buNone/>
            </a:pPr>
            <a:r>
              <a:t/>
            </a:r>
            <a:endParaRPr/>
          </a:p>
          <a:p>
            <a:pPr indent="-139700" lvl="0" marL="342900" rtl="0" algn="l">
              <a:spcBef>
                <a:spcPts val="640"/>
              </a:spcBef>
              <a:spcAft>
                <a:spcPts val="0"/>
              </a:spcAft>
              <a:buClr>
                <a:schemeClr val="dk1"/>
              </a:buClr>
              <a:buSzPts val="3200"/>
              <a:buNone/>
            </a:pPr>
            <a:r>
              <a:t/>
            </a:r>
            <a:endParaRPr/>
          </a:p>
          <a:p>
            <a:pPr indent="-139700" lvl="0" marL="342900" rtl="0" algn="l">
              <a:spcBef>
                <a:spcPts val="640"/>
              </a:spcBef>
              <a:spcAft>
                <a:spcPts val="0"/>
              </a:spcAft>
              <a:buClr>
                <a:schemeClr val="dk1"/>
              </a:buClr>
              <a:buSzPts val="3200"/>
              <a:buNone/>
            </a:pPr>
            <a:r>
              <a:t/>
            </a:r>
            <a:endParaRPr/>
          </a:p>
        </p:txBody>
      </p:sp>
      <p:pic>
        <p:nvPicPr>
          <p:cNvPr id="398" name="Google Shape;398;p61"/>
          <p:cNvPicPr preferRelativeResize="0"/>
          <p:nvPr/>
        </p:nvPicPr>
        <p:blipFill rotWithShape="1">
          <a:blip r:embed="rId3">
            <a:alphaModFix/>
          </a:blip>
          <a:srcRect b="0" l="0" r="0" t="0"/>
          <a:stretch/>
        </p:blipFill>
        <p:spPr>
          <a:xfrm>
            <a:off x="7235825" y="5084763"/>
            <a:ext cx="1255713" cy="129222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6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br>
              <a:rPr lang="en-US"/>
            </a:br>
            <a:r>
              <a:rPr lang="en-US"/>
              <a:t>Diagnostic Challenge</a:t>
            </a:r>
            <a:br>
              <a:rPr lang="en-US"/>
            </a:br>
            <a:endParaRPr/>
          </a:p>
        </p:txBody>
      </p:sp>
      <p:sp>
        <p:nvSpPr>
          <p:cNvPr id="404" name="Google Shape;404;p62"/>
          <p:cNvSpPr txBox="1"/>
          <p:nvPr>
            <p:ph idx="1" type="body"/>
          </p:nvPr>
        </p:nvSpPr>
        <p:spPr>
          <a:xfrm>
            <a:off x="457200" y="1600200"/>
            <a:ext cx="8229600" cy="4997450"/>
          </a:xfrm>
          <a:prstGeom prst="rect">
            <a:avLst/>
          </a:prstGeom>
          <a:noFill/>
          <a:ln>
            <a:noFill/>
          </a:ln>
        </p:spPr>
        <p:txBody>
          <a:bodyPr anchorCtr="0" anchor="t" bIns="45700" lIns="91425" spcFirstLastPara="1" rIns="91425" wrap="square" tIns="45700">
            <a:noAutofit/>
          </a:bodyPr>
          <a:lstStyle/>
          <a:p>
            <a:pPr indent="-342900" lvl="0" marL="342900" rtl="0" algn="ctr">
              <a:spcBef>
                <a:spcPts val="0"/>
              </a:spcBef>
              <a:spcAft>
                <a:spcPts val="0"/>
              </a:spcAft>
              <a:buClr>
                <a:schemeClr val="dk1"/>
              </a:buClr>
              <a:buSzPts val="2800"/>
              <a:buChar char="•"/>
            </a:pPr>
            <a:r>
              <a:rPr lang="en-US" sz="2800" u="sng">
                <a:solidFill>
                  <a:schemeClr val="hlink"/>
                </a:solidFill>
                <a:hlinkClick r:id="rId3"/>
              </a:rPr>
              <a:t> DDx  :</a:t>
            </a:r>
            <a:endParaRPr/>
          </a:p>
          <a:p>
            <a:pPr indent="-342900" lvl="0" marL="342900" rtl="0" algn="l">
              <a:spcBef>
                <a:spcPts val="480"/>
              </a:spcBef>
              <a:spcAft>
                <a:spcPts val="0"/>
              </a:spcAft>
              <a:buClr>
                <a:schemeClr val="dk1"/>
              </a:buClr>
              <a:buSzPts val="2400"/>
              <a:buChar char="•"/>
            </a:pPr>
            <a:r>
              <a:rPr b="1" lang="en-US" sz="2400" u="sng">
                <a:solidFill>
                  <a:schemeClr val="hlink"/>
                </a:solidFill>
                <a:hlinkClick r:id="rId4"/>
              </a:rPr>
              <a:t>Airway Foreign Body</a:t>
            </a:r>
            <a:endParaRPr b="1" sz="2400" u="sng"/>
          </a:p>
          <a:p>
            <a:pPr indent="-342900" lvl="0" marL="342900" rtl="0" algn="l">
              <a:spcBef>
                <a:spcPts val="480"/>
              </a:spcBef>
              <a:spcAft>
                <a:spcPts val="0"/>
              </a:spcAft>
              <a:buClr>
                <a:schemeClr val="dk1"/>
              </a:buClr>
              <a:buSzPts val="2400"/>
              <a:buChar char="•"/>
            </a:pPr>
            <a:r>
              <a:rPr lang="en-US" sz="2400" u="sng">
                <a:solidFill>
                  <a:schemeClr val="hlink"/>
                </a:solidFill>
                <a:hlinkClick r:id="rId5"/>
              </a:rPr>
              <a:t>Allergic Rhinitis</a:t>
            </a:r>
            <a:endParaRPr sz="2400" u="sng"/>
          </a:p>
          <a:p>
            <a:pPr indent="-342900" lvl="0" marL="342900" rtl="0" algn="l">
              <a:spcBef>
                <a:spcPts val="480"/>
              </a:spcBef>
              <a:spcAft>
                <a:spcPts val="0"/>
              </a:spcAft>
              <a:buClr>
                <a:schemeClr val="dk1"/>
              </a:buClr>
              <a:buSzPts val="2400"/>
              <a:buChar char="•"/>
            </a:pPr>
            <a:r>
              <a:rPr lang="en-US" sz="2400" u="sng">
                <a:solidFill>
                  <a:schemeClr val="hlink"/>
                </a:solidFill>
                <a:hlinkClick r:id="rId6"/>
              </a:rPr>
              <a:t>Aspergillosis</a:t>
            </a:r>
            <a:endParaRPr sz="2400" u="sng"/>
          </a:p>
          <a:p>
            <a:pPr indent="-342900" lvl="0" marL="342900" rtl="0" algn="l">
              <a:spcBef>
                <a:spcPts val="480"/>
              </a:spcBef>
              <a:spcAft>
                <a:spcPts val="0"/>
              </a:spcAft>
              <a:buClr>
                <a:schemeClr val="dk1"/>
              </a:buClr>
              <a:buSzPts val="2400"/>
              <a:buChar char="•"/>
            </a:pPr>
            <a:r>
              <a:rPr lang="en-US" sz="2400" u="sng">
                <a:solidFill>
                  <a:schemeClr val="hlink"/>
                </a:solidFill>
                <a:hlinkClick r:id="rId7"/>
              </a:rPr>
              <a:t>Aspiration Syndromes</a:t>
            </a:r>
            <a:endParaRPr sz="2400" u="sng"/>
          </a:p>
          <a:p>
            <a:pPr indent="-342900" lvl="0" marL="342900" rtl="0" algn="l">
              <a:spcBef>
                <a:spcPts val="480"/>
              </a:spcBef>
              <a:spcAft>
                <a:spcPts val="0"/>
              </a:spcAft>
              <a:buClr>
                <a:schemeClr val="dk1"/>
              </a:buClr>
              <a:buSzPts val="2400"/>
              <a:buChar char="•"/>
            </a:pPr>
            <a:r>
              <a:rPr b="1" lang="en-US" sz="2400" u="sng">
                <a:solidFill>
                  <a:schemeClr val="hlink"/>
                </a:solidFill>
                <a:hlinkClick r:id="rId8"/>
              </a:rPr>
              <a:t>Bronchiectasis</a:t>
            </a:r>
            <a:endParaRPr b="1" sz="2400" u="sng"/>
          </a:p>
          <a:p>
            <a:pPr indent="-342900" lvl="0" marL="342900" rtl="0" algn="l">
              <a:spcBef>
                <a:spcPts val="480"/>
              </a:spcBef>
              <a:spcAft>
                <a:spcPts val="0"/>
              </a:spcAft>
              <a:buClr>
                <a:schemeClr val="dk1"/>
              </a:buClr>
              <a:buSzPts val="2400"/>
              <a:buChar char="•"/>
            </a:pPr>
            <a:r>
              <a:rPr b="1" lang="en-US" sz="2400" u="sng">
                <a:solidFill>
                  <a:schemeClr val="hlink"/>
                </a:solidFill>
                <a:hlinkClick r:id="rId9"/>
              </a:rPr>
              <a:t>Bronchiolitis</a:t>
            </a:r>
            <a:endParaRPr b="1" sz="2400" u="sng"/>
          </a:p>
          <a:p>
            <a:pPr indent="-342900" lvl="0" marL="342900" rtl="0" algn="l">
              <a:spcBef>
                <a:spcPts val="480"/>
              </a:spcBef>
              <a:spcAft>
                <a:spcPts val="0"/>
              </a:spcAft>
              <a:buClr>
                <a:schemeClr val="dk1"/>
              </a:buClr>
              <a:buSzPts val="2400"/>
              <a:buChar char="•"/>
            </a:pPr>
            <a:r>
              <a:rPr lang="en-US" sz="2400" u="sng">
                <a:solidFill>
                  <a:schemeClr val="hlink"/>
                </a:solidFill>
                <a:hlinkClick r:id="rId10"/>
              </a:rPr>
              <a:t>Bronchopulmonary Dysplasia</a:t>
            </a:r>
            <a:endParaRPr sz="2400" u="sng"/>
          </a:p>
          <a:p>
            <a:pPr indent="-342900" lvl="0" marL="342900" rtl="0" algn="l">
              <a:spcBef>
                <a:spcPts val="480"/>
              </a:spcBef>
              <a:spcAft>
                <a:spcPts val="0"/>
              </a:spcAft>
              <a:buClr>
                <a:srgbClr val="FF0000"/>
              </a:buClr>
              <a:buSzPts val="2400"/>
              <a:buChar char="•"/>
            </a:pPr>
            <a:r>
              <a:rPr b="1" lang="en-US" sz="2400" u="sng">
                <a:solidFill>
                  <a:schemeClr val="hlink"/>
                </a:solidFill>
                <a:hlinkClick r:id="rId11"/>
              </a:rPr>
              <a:t>Cystic Fibrosis</a:t>
            </a:r>
            <a:endParaRPr b="1" sz="2400" u="sng">
              <a:solidFill>
                <a:srgbClr val="FF0000"/>
              </a:solidFill>
            </a:endParaRPr>
          </a:p>
          <a:p>
            <a:pPr indent="-342900" lvl="0" marL="342900" rtl="0" algn="l">
              <a:spcBef>
                <a:spcPts val="480"/>
              </a:spcBef>
              <a:spcAft>
                <a:spcPts val="0"/>
              </a:spcAft>
              <a:buClr>
                <a:schemeClr val="dk1"/>
              </a:buClr>
              <a:buSzPts val="2400"/>
              <a:buChar char="•"/>
            </a:pPr>
            <a:r>
              <a:rPr b="1" lang="en-US" sz="2400" u="sng">
                <a:solidFill>
                  <a:schemeClr val="hlink"/>
                </a:solidFill>
                <a:hlinkClick r:id="rId12"/>
              </a:rPr>
              <a:t>Gastroesophageal Reflux</a:t>
            </a:r>
            <a:endParaRPr b="1" sz="2400" u="sng"/>
          </a:p>
          <a:p>
            <a:pPr indent="-342900" lvl="0" marL="342900" rtl="0" algn="l">
              <a:spcBef>
                <a:spcPts val="480"/>
              </a:spcBef>
              <a:spcAft>
                <a:spcPts val="0"/>
              </a:spcAft>
              <a:buClr>
                <a:schemeClr val="dk1"/>
              </a:buClr>
              <a:buSzPts val="2400"/>
              <a:buChar char="•"/>
            </a:pPr>
            <a:r>
              <a:rPr lang="en-US" sz="2400" u="sng">
                <a:solidFill>
                  <a:schemeClr val="hlink"/>
                </a:solidFill>
                <a:hlinkClick r:id="rId13"/>
              </a:rPr>
              <a:t>Primary Ciliary Dyskinesia</a:t>
            </a:r>
            <a:endParaRPr sz="2400" u="sng"/>
          </a:p>
        </p:txBody>
      </p:sp>
      <p:pic>
        <p:nvPicPr>
          <p:cNvPr id="405" name="Google Shape;405;p62"/>
          <p:cNvPicPr preferRelativeResize="0"/>
          <p:nvPr/>
        </p:nvPicPr>
        <p:blipFill rotWithShape="1">
          <a:blip r:embed="rId14">
            <a:alphaModFix/>
          </a:blip>
          <a:srcRect b="0" l="0" r="0" t="0"/>
          <a:stretch/>
        </p:blipFill>
        <p:spPr>
          <a:xfrm>
            <a:off x="7429500" y="4714875"/>
            <a:ext cx="1258888" cy="1287463"/>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63"/>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a:p>
        </p:txBody>
      </p:sp>
      <p:sp>
        <p:nvSpPr>
          <p:cNvPr id="411" name="Google Shape;411;p63"/>
          <p:cNvSpPr/>
          <p:nvPr>
            <p:ph idx="2" type="pic"/>
          </p:nvPr>
        </p:nvSpPr>
        <p:spPr>
          <a:xfrm>
            <a:off x="1792288" y="612775"/>
            <a:ext cx="5486400" cy="4114800"/>
          </a:xfrm>
          <a:prstGeom prst="rect">
            <a:avLst/>
          </a:prstGeom>
          <a:noFill/>
          <a:ln>
            <a:noFill/>
          </a:ln>
        </p:spPr>
      </p:sp>
      <p:sp>
        <p:nvSpPr>
          <p:cNvPr id="412" name="Google Shape;412;p63"/>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400"/>
              <a:buNone/>
            </a:pPr>
            <a:r>
              <a:t/>
            </a:r>
            <a:endParaRPr/>
          </a:p>
        </p:txBody>
      </p:sp>
      <p:pic>
        <p:nvPicPr>
          <p:cNvPr id="413" name="Google Shape;413;p63"/>
          <p:cNvPicPr preferRelativeResize="0"/>
          <p:nvPr/>
        </p:nvPicPr>
        <p:blipFill rotWithShape="1">
          <a:blip r:embed="rId3">
            <a:alphaModFix/>
          </a:blip>
          <a:srcRect b="0" l="0" r="0" t="0"/>
          <a:stretch/>
        </p:blipFill>
        <p:spPr>
          <a:xfrm>
            <a:off x="1876425" y="1322388"/>
            <a:ext cx="5391150" cy="3546475"/>
          </a:xfrm>
          <a:prstGeom prst="rect">
            <a:avLst/>
          </a:prstGeom>
          <a:noFill/>
          <a:ln>
            <a:noFill/>
          </a:ln>
        </p:spPr>
      </p:pic>
      <p:pic>
        <p:nvPicPr>
          <p:cNvPr id="414" name="Google Shape;414;p63"/>
          <p:cNvPicPr preferRelativeResize="0"/>
          <p:nvPr/>
        </p:nvPicPr>
        <p:blipFill rotWithShape="1">
          <a:blip r:embed="rId4">
            <a:alphaModFix/>
          </a:blip>
          <a:srcRect b="0" l="0" r="0" t="0"/>
          <a:stretch/>
        </p:blipFill>
        <p:spPr>
          <a:xfrm>
            <a:off x="7596188" y="5357813"/>
            <a:ext cx="1258887" cy="128905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6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Considerations for Treatment </a:t>
            </a:r>
            <a:endParaRPr/>
          </a:p>
        </p:txBody>
      </p:sp>
      <p:sp>
        <p:nvSpPr>
          <p:cNvPr id="420" name="Google Shape;420;p6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77500" lnSpcReduction="20000"/>
          </a:bodyPr>
          <a:lstStyle/>
          <a:p>
            <a:pPr indent="-342900" lvl="0" marL="342900" rtl="0" algn="l">
              <a:spcBef>
                <a:spcPts val="0"/>
              </a:spcBef>
              <a:spcAft>
                <a:spcPts val="0"/>
              </a:spcAft>
              <a:buClr>
                <a:schemeClr val="dk1"/>
              </a:buClr>
              <a:buSzPct val="100000"/>
              <a:buChar char="•"/>
            </a:pPr>
            <a:r>
              <a:rPr b="1" lang="en-US" u="sng"/>
              <a:t>Control asthma </a:t>
            </a:r>
            <a:r>
              <a:rPr lang="en-US"/>
              <a:t>by reducing impairment through prevention of chronic and troublesome symptoms (eg, coughing or breathlessness in the daytime, in the night, or after exertion) </a:t>
            </a:r>
            <a:endParaRPr/>
          </a:p>
          <a:p>
            <a:pPr indent="-342900" lvl="0" marL="342900" rtl="0" algn="l">
              <a:spcBef>
                <a:spcPts val="496"/>
              </a:spcBef>
              <a:spcAft>
                <a:spcPts val="0"/>
              </a:spcAft>
              <a:buClr>
                <a:schemeClr val="dk1"/>
              </a:buClr>
              <a:buSzPct val="100000"/>
              <a:buChar char="•"/>
            </a:pPr>
            <a:r>
              <a:rPr b="1" lang="en-US" u="sng"/>
              <a:t>Reduce the need for a short-acting beta2-agonist (</a:t>
            </a:r>
            <a:r>
              <a:rPr lang="en-US" u="sng"/>
              <a:t>SABA</a:t>
            </a:r>
            <a:r>
              <a:rPr lang="en-US"/>
              <a:t>) for quick relief of symptoms (not including prevention of exercise-induced bronchospasm) </a:t>
            </a:r>
            <a:endParaRPr/>
          </a:p>
          <a:p>
            <a:pPr indent="-342900" lvl="0" marL="342900" rtl="0" algn="l">
              <a:spcBef>
                <a:spcPts val="496"/>
              </a:spcBef>
              <a:spcAft>
                <a:spcPts val="0"/>
              </a:spcAft>
              <a:buClr>
                <a:schemeClr val="dk1"/>
              </a:buClr>
              <a:buSzPct val="100000"/>
              <a:buChar char="•"/>
            </a:pPr>
            <a:r>
              <a:rPr b="1" lang="en-US" u="sng"/>
              <a:t>Maintain near-normal pulmonary function</a:t>
            </a:r>
            <a:endParaRPr/>
          </a:p>
          <a:p>
            <a:pPr indent="-342900" lvl="0" marL="342900" rtl="0" algn="l">
              <a:spcBef>
                <a:spcPts val="496"/>
              </a:spcBef>
              <a:spcAft>
                <a:spcPts val="0"/>
              </a:spcAft>
              <a:buClr>
                <a:schemeClr val="dk1"/>
              </a:buClr>
              <a:buSzPct val="100000"/>
              <a:buChar char="•"/>
            </a:pPr>
            <a:r>
              <a:rPr b="1" lang="en-US" u="sng"/>
              <a:t>Maintain normal activity levels </a:t>
            </a:r>
            <a:r>
              <a:rPr b="1" lang="en-US"/>
              <a:t>(including exercise and </a:t>
            </a:r>
            <a:r>
              <a:rPr lang="en-US"/>
              <a:t>other physical activity and attendance at work or school)</a:t>
            </a:r>
            <a:endParaRPr/>
          </a:p>
          <a:p>
            <a:pPr indent="-342900" lvl="0" marL="342900" rtl="0" algn="l">
              <a:spcBef>
                <a:spcPts val="496"/>
              </a:spcBef>
              <a:spcAft>
                <a:spcPts val="0"/>
              </a:spcAft>
              <a:buClr>
                <a:schemeClr val="dk1"/>
              </a:buClr>
              <a:buSzPct val="100000"/>
              <a:buChar char="•"/>
            </a:pPr>
            <a:r>
              <a:rPr lang="en-US"/>
              <a:t>Satisfy patients' and families' expectations for asthma care</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6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br>
              <a:rPr b="1" lang="en-US"/>
            </a:br>
            <a:r>
              <a:rPr b="1" lang="en-US"/>
              <a:t>Components of Asthma Care</a:t>
            </a:r>
            <a:br>
              <a:rPr b="1" lang="en-US"/>
            </a:br>
            <a:endParaRPr/>
          </a:p>
        </p:txBody>
      </p:sp>
      <p:sp>
        <p:nvSpPr>
          <p:cNvPr id="426" name="Google Shape;426;p6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139700" lvl="0" marL="342900" rtl="0" algn="l">
              <a:spcBef>
                <a:spcPts val="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Char char="•"/>
            </a:pPr>
            <a:r>
              <a:rPr lang="en-US"/>
              <a:t>Assessment and monitoring</a:t>
            </a:r>
            <a:endParaRPr/>
          </a:p>
          <a:p>
            <a:pPr indent="-342900" lvl="0" marL="342900" rtl="0" algn="l">
              <a:spcBef>
                <a:spcPts val="640"/>
              </a:spcBef>
              <a:spcAft>
                <a:spcPts val="0"/>
              </a:spcAft>
              <a:buClr>
                <a:schemeClr val="dk1"/>
              </a:buClr>
              <a:buSzPts val="3200"/>
              <a:buChar char="•"/>
            </a:pPr>
            <a:r>
              <a:rPr lang="en-US"/>
              <a:t>Education</a:t>
            </a:r>
            <a:endParaRPr/>
          </a:p>
          <a:p>
            <a:pPr indent="-342900" lvl="0" marL="342900" rtl="0" algn="l">
              <a:spcBef>
                <a:spcPts val="640"/>
              </a:spcBef>
              <a:spcAft>
                <a:spcPts val="0"/>
              </a:spcAft>
              <a:buClr>
                <a:schemeClr val="dk1"/>
              </a:buClr>
              <a:buSzPts val="3200"/>
              <a:buChar char="•"/>
            </a:pPr>
            <a:r>
              <a:rPr lang="en-US"/>
              <a:t>Control of environmental factors and comorbid conditions</a:t>
            </a:r>
            <a:endParaRPr/>
          </a:p>
          <a:p>
            <a:pPr indent="-342900" lvl="0" marL="342900" rtl="0" algn="l">
              <a:spcBef>
                <a:spcPts val="640"/>
              </a:spcBef>
              <a:spcAft>
                <a:spcPts val="0"/>
              </a:spcAft>
              <a:buClr>
                <a:schemeClr val="dk1"/>
              </a:buClr>
              <a:buSzPts val="3200"/>
              <a:buChar char="•"/>
            </a:pPr>
            <a:r>
              <a:rPr lang="en-US"/>
              <a:t>Pharmacologic treatment</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6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Assessment and monitoring</a:t>
            </a:r>
            <a:br>
              <a:rPr lang="en-US"/>
            </a:br>
            <a:endParaRPr/>
          </a:p>
        </p:txBody>
      </p:sp>
      <p:pic>
        <p:nvPicPr>
          <p:cNvPr id="432" name="Google Shape;432;p66"/>
          <p:cNvPicPr preferRelativeResize="0"/>
          <p:nvPr>
            <p:ph idx="1" type="body"/>
          </p:nvPr>
        </p:nvPicPr>
        <p:blipFill rotWithShape="1">
          <a:blip r:embed="rId3">
            <a:alphaModFix/>
          </a:blip>
          <a:srcRect b="0" l="0" r="0" t="0"/>
          <a:stretch/>
        </p:blipFill>
        <p:spPr>
          <a:xfrm>
            <a:off x="788988" y="1600200"/>
            <a:ext cx="7566025" cy="4525963"/>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6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Assessment and monitoring</a:t>
            </a:r>
            <a:br>
              <a:rPr lang="en-US"/>
            </a:br>
            <a:endParaRPr/>
          </a:p>
        </p:txBody>
      </p:sp>
      <p:pic>
        <p:nvPicPr>
          <p:cNvPr id="438" name="Google Shape;438;p67"/>
          <p:cNvPicPr preferRelativeResize="0"/>
          <p:nvPr>
            <p:ph idx="1" type="body"/>
          </p:nvPr>
        </p:nvPicPr>
        <p:blipFill rotWithShape="1">
          <a:blip r:embed="rId3">
            <a:alphaModFix/>
          </a:blip>
          <a:srcRect b="0" l="0" r="0" t="0"/>
          <a:stretch/>
        </p:blipFill>
        <p:spPr>
          <a:xfrm>
            <a:off x="830263" y="1600200"/>
            <a:ext cx="7483475" cy="4525963"/>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6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Assessment and monitoring</a:t>
            </a:r>
            <a:br>
              <a:rPr lang="en-US"/>
            </a:br>
            <a:endParaRPr/>
          </a:p>
        </p:txBody>
      </p:sp>
      <p:pic>
        <p:nvPicPr>
          <p:cNvPr id="444" name="Google Shape;444;p68"/>
          <p:cNvPicPr preferRelativeResize="0"/>
          <p:nvPr>
            <p:ph idx="1" type="body"/>
          </p:nvPr>
        </p:nvPicPr>
        <p:blipFill rotWithShape="1">
          <a:blip r:embed="rId3">
            <a:alphaModFix/>
          </a:blip>
          <a:srcRect b="0" l="0" r="0" t="0"/>
          <a:stretch/>
        </p:blipFill>
        <p:spPr>
          <a:xfrm>
            <a:off x="1076325" y="1600200"/>
            <a:ext cx="6991350" cy="4525963"/>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6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ACT test</a:t>
            </a:r>
            <a:endParaRPr/>
          </a:p>
        </p:txBody>
      </p:sp>
      <p:sp>
        <p:nvSpPr>
          <p:cNvPr id="450" name="Google Shape;450;p6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139700" lvl="0" marL="342900" rtl="0" algn="l">
              <a:spcBef>
                <a:spcPts val="0"/>
              </a:spcBef>
              <a:spcAft>
                <a:spcPts val="0"/>
              </a:spcAft>
              <a:buClr>
                <a:schemeClr val="dk1"/>
              </a:buClr>
              <a:buSzPts val="3200"/>
              <a:buNone/>
            </a:pPr>
            <a:r>
              <a:t/>
            </a:r>
            <a:endParaRPr/>
          </a:p>
        </p:txBody>
      </p:sp>
      <p:pic>
        <p:nvPicPr>
          <p:cNvPr id="451" name="Google Shape;451;p69"/>
          <p:cNvPicPr preferRelativeResize="0"/>
          <p:nvPr/>
        </p:nvPicPr>
        <p:blipFill rotWithShape="1">
          <a:blip r:embed="rId3">
            <a:alphaModFix/>
          </a:blip>
          <a:srcRect b="0" l="0" r="0" t="0"/>
          <a:stretch/>
        </p:blipFill>
        <p:spPr>
          <a:xfrm>
            <a:off x="900113" y="115888"/>
            <a:ext cx="6853237" cy="6415087"/>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7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pic>
        <p:nvPicPr>
          <p:cNvPr id="457" name="Google Shape;457;p70"/>
          <p:cNvPicPr preferRelativeResize="0"/>
          <p:nvPr>
            <p:ph idx="1" type="body"/>
          </p:nvPr>
        </p:nvPicPr>
        <p:blipFill rotWithShape="1">
          <a:blip r:embed="rId3">
            <a:alphaModFix/>
          </a:blip>
          <a:srcRect b="0" l="0" r="0" t="0"/>
          <a:stretch/>
        </p:blipFill>
        <p:spPr>
          <a:xfrm>
            <a:off x="395288" y="7938"/>
            <a:ext cx="8280400" cy="660082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7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Assessment/Biomarkers for Asthma</a:t>
            </a:r>
            <a:endParaRPr/>
          </a:p>
        </p:txBody>
      </p:sp>
      <p:sp>
        <p:nvSpPr>
          <p:cNvPr id="463" name="Google Shape;463;p7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139700" lvl="0" marL="342900" rtl="0" algn="l">
              <a:spcBef>
                <a:spcPts val="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Char char="•"/>
            </a:pPr>
            <a:r>
              <a:rPr lang="en-US"/>
              <a:t>Pulmonary function and BHR</a:t>
            </a:r>
            <a:endParaRPr/>
          </a:p>
          <a:p>
            <a:pPr indent="-342900" lvl="0" marL="342900" rtl="0" algn="l">
              <a:spcBef>
                <a:spcPts val="640"/>
              </a:spcBef>
              <a:spcAft>
                <a:spcPts val="0"/>
              </a:spcAft>
              <a:buClr>
                <a:schemeClr val="dk1"/>
              </a:buClr>
              <a:buSzPts val="3200"/>
              <a:buChar char="•"/>
            </a:pPr>
            <a:r>
              <a:rPr lang="en-US"/>
              <a:t>Eosinophil in sputum and blood </a:t>
            </a:r>
            <a:endParaRPr/>
          </a:p>
          <a:p>
            <a:pPr indent="-342900" lvl="0" marL="342900" rtl="0" algn="l">
              <a:spcBef>
                <a:spcPts val="640"/>
              </a:spcBef>
              <a:spcAft>
                <a:spcPts val="0"/>
              </a:spcAft>
              <a:buClr>
                <a:schemeClr val="dk1"/>
              </a:buClr>
              <a:buSzPts val="3200"/>
              <a:buChar char="•"/>
            </a:pPr>
            <a:r>
              <a:rPr lang="en-US"/>
              <a:t>Exhaled NO  (FeNO) </a:t>
            </a:r>
            <a:endParaRPr/>
          </a:p>
          <a:p>
            <a:pPr indent="-342900" lvl="0" marL="342900" rtl="0" algn="l">
              <a:spcBef>
                <a:spcPts val="640"/>
              </a:spcBef>
              <a:spcAft>
                <a:spcPts val="0"/>
              </a:spcAft>
              <a:buClr>
                <a:schemeClr val="dk1"/>
              </a:buClr>
              <a:buSzPts val="3200"/>
              <a:buChar char="•"/>
            </a:pPr>
            <a:r>
              <a:rPr lang="en-US"/>
              <a:t>urinary leukotrienes</a:t>
            </a:r>
            <a:endParaRPr/>
          </a:p>
          <a:p>
            <a:pPr indent="-342900" lvl="0" marL="342900" rtl="0" algn="l">
              <a:spcBef>
                <a:spcPts val="640"/>
              </a:spcBef>
              <a:spcAft>
                <a:spcPts val="0"/>
              </a:spcAft>
              <a:buClr>
                <a:schemeClr val="dk1"/>
              </a:buClr>
              <a:buSzPts val="3200"/>
              <a:buChar char="•"/>
            </a:pPr>
            <a:r>
              <a:rPr lang="en-US"/>
              <a:t>Total and specific IGE</a:t>
            </a:r>
            <a:endParaRPr/>
          </a:p>
          <a:p>
            <a:pPr indent="0" lvl="0" marL="0" rtl="0" algn="l">
              <a:spcBef>
                <a:spcPts val="640"/>
              </a:spcBef>
              <a:spcAft>
                <a:spcPts val="0"/>
              </a:spcAft>
              <a:buClr>
                <a:schemeClr val="dk1"/>
              </a:buClr>
              <a:buSzPts val="3200"/>
              <a:buFont typeface="Arial"/>
              <a:buNone/>
            </a:pPr>
            <a:r>
              <a:t/>
            </a:r>
            <a:endParaRPr/>
          </a:p>
          <a:p>
            <a:pPr indent="-139700" lvl="0" marL="342900" rtl="0" algn="l">
              <a:spcBef>
                <a:spcPts val="640"/>
              </a:spcBef>
              <a:spcAft>
                <a:spcPts val="0"/>
              </a:spcAft>
              <a:buClr>
                <a:schemeClr val="dk1"/>
              </a:buClr>
              <a:buSzPts val="3200"/>
              <a:buNone/>
            </a:pPr>
            <a:r>
              <a:t/>
            </a:r>
            <a:endParaRPr/>
          </a:p>
          <a:p>
            <a:pPr indent="-139700" lvl="0" marL="342900" rtl="0" algn="l">
              <a:spcBef>
                <a:spcPts val="640"/>
              </a:spcBef>
              <a:spcAft>
                <a:spcPts val="0"/>
              </a:spcAft>
              <a:buClr>
                <a:schemeClr val="dk1"/>
              </a:buClr>
              <a:buSzPts val="3200"/>
              <a:buNone/>
            </a:pPr>
            <a:r>
              <a:t/>
            </a:r>
            <a:endParaRPr/>
          </a:p>
        </p:txBody>
      </p:sp>
      <p:pic>
        <p:nvPicPr>
          <p:cNvPr id="464" name="Google Shape;464;p71"/>
          <p:cNvPicPr preferRelativeResize="0"/>
          <p:nvPr/>
        </p:nvPicPr>
        <p:blipFill rotWithShape="1">
          <a:blip r:embed="rId3">
            <a:alphaModFix/>
          </a:blip>
          <a:srcRect b="0" l="0" r="0" t="0"/>
          <a:stretch/>
        </p:blipFill>
        <p:spPr>
          <a:xfrm>
            <a:off x="7429500" y="4714875"/>
            <a:ext cx="1258888" cy="1287463"/>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7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Consultations</a:t>
            </a:r>
            <a:endParaRPr/>
          </a:p>
        </p:txBody>
      </p:sp>
      <p:sp>
        <p:nvSpPr>
          <p:cNvPr id="470" name="Google Shape;470;p7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77500" lnSpcReduction="20000"/>
          </a:bodyPr>
          <a:lstStyle/>
          <a:p>
            <a:pPr indent="-342900" lvl="0" marL="342900" rtl="0" algn="l">
              <a:spcBef>
                <a:spcPts val="0"/>
              </a:spcBef>
              <a:spcAft>
                <a:spcPts val="0"/>
              </a:spcAft>
              <a:buClr>
                <a:schemeClr val="dk1"/>
              </a:buClr>
              <a:buSzPct val="100000"/>
              <a:buChar char="•"/>
            </a:pPr>
            <a:r>
              <a:rPr lang="en-US"/>
              <a:t>  Refer  High risk patients  to specialist  :</a:t>
            </a:r>
            <a:endParaRPr/>
          </a:p>
          <a:p>
            <a:pPr indent="-342900" lvl="0" marL="342900" rtl="0" algn="l">
              <a:spcBef>
                <a:spcPts val="496"/>
              </a:spcBef>
              <a:spcAft>
                <a:spcPts val="0"/>
              </a:spcAft>
              <a:buClr>
                <a:schemeClr val="accent1"/>
              </a:buClr>
              <a:buSzPct val="100000"/>
              <a:buChar char="•"/>
            </a:pPr>
            <a:r>
              <a:rPr i="1" lang="en-US">
                <a:solidFill>
                  <a:schemeClr val="accent1"/>
                </a:solidFill>
              </a:rPr>
              <a:t>History of sudden severe exacerbations</a:t>
            </a:r>
            <a:endParaRPr/>
          </a:p>
          <a:p>
            <a:pPr indent="-342900" lvl="0" marL="342900" rtl="0" algn="l">
              <a:spcBef>
                <a:spcPts val="496"/>
              </a:spcBef>
              <a:spcAft>
                <a:spcPts val="0"/>
              </a:spcAft>
              <a:buClr>
                <a:schemeClr val="accent1"/>
              </a:buClr>
              <a:buSzPct val="100000"/>
              <a:buChar char="•"/>
            </a:pPr>
            <a:r>
              <a:rPr i="1" lang="en-US">
                <a:solidFill>
                  <a:schemeClr val="accent1"/>
                </a:solidFill>
              </a:rPr>
              <a:t>History of prior intubation for asthma</a:t>
            </a:r>
            <a:endParaRPr/>
          </a:p>
          <a:p>
            <a:pPr indent="-342900" lvl="0" marL="342900" rtl="0" algn="l">
              <a:spcBef>
                <a:spcPts val="496"/>
              </a:spcBef>
              <a:spcAft>
                <a:spcPts val="0"/>
              </a:spcAft>
              <a:buClr>
                <a:schemeClr val="accent1"/>
              </a:buClr>
              <a:buSzPct val="100000"/>
              <a:buChar char="•"/>
            </a:pPr>
            <a:r>
              <a:rPr i="1" lang="en-US">
                <a:solidFill>
                  <a:schemeClr val="accent1"/>
                </a:solidFill>
              </a:rPr>
              <a:t>Admission to an ICU because of asthma</a:t>
            </a:r>
            <a:endParaRPr/>
          </a:p>
          <a:p>
            <a:pPr indent="-342900" lvl="0" marL="342900" rtl="0" algn="l">
              <a:spcBef>
                <a:spcPts val="496"/>
              </a:spcBef>
              <a:spcAft>
                <a:spcPts val="0"/>
              </a:spcAft>
              <a:buClr>
                <a:schemeClr val="accent1"/>
              </a:buClr>
              <a:buSzPct val="100000"/>
              <a:buChar char="•"/>
            </a:pPr>
            <a:r>
              <a:rPr i="1" lang="en-US">
                <a:solidFill>
                  <a:schemeClr val="accent1"/>
                </a:solidFill>
              </a:rPr>
              <a:t>Two or more hospitalizations for asthma in the past year</a:t>
            </a:r>
            <a:endParaRPr/>
          </a:p>
          <a:p>
            <a:pPr indent="-342900" lvl="0" marL="342900" rtl="0" algn="l">
              <a:spcBef>
                <a:spcPts val="496"/>
              </a:spcBef>
              <a:spcAft>
                <a:spcPts val="0"/>
              </a:spcAft>
              <a:buClr>
                <a:schemeClr val="accent1"/>
              </a:buClr>
              <a:buSzPct val="100000"/>
              <a:buChar char="•"/>
            </a:pPr>
            <a:r>
              <a:rPr i="1" lang="en-US">
                <a:solidFill>
                  <a:schemeClr val="accent1"/>
                </a:solidFill>
              </a:rPr>
              <a:t>Three or more emergency department visits for asthma in the past year</a:t>
            </a:r>
            <a:endParaRPr/>
          </a:p>
          <a:p>
            <a:pPr indent="-342900" lvl="0" marL="342900" rtl="0" algn="l">
              <a:spcBef>
                <a:spcPts val="496"/>
              </a:spcBef>
              <a:spcAft>
                <a:spcPts val="0"/>
              </a:spcAft>
              <a:buClr>
                <a:schemeClr val="accent1"/>
              </a:buClr>
              <a:buSzPct val="100000"/>
              <a:buChar char="•"/>
            </a:pPr>
            <a:r>
              <a:rPr i="1" lang="en-US">
                <a:solidFill>
                  <a:schemeClr val="accent1"/>
                </a:solidFill>
              </a:rPr>
              <a:t>Use of 2 or more canisters of inhaled short-acting beta2-agonists per month</a:t>
            </a:r>
            <a:endParaRPr/>
          </a:p>
          <a:p>
            <a:pPr indent="-342900" lvl="0" marL="342900" rtl="0" algn="l">
              <a:spcBef>
                <a:spcPts val="496"/>
              </a:spcBef>
              <a:spcAft>
                <a:spcPts val="0"/>
              </a:spcAft>
              <a:buClr>
                <a:schemeClr val="accent1"/>
              </a:buClr>
              <a:buSzPct val="100000"/>
              <a:buChar char="•"/>
            </a:pPr>
            <a:r>
              <a:rPr i="1" lang="en-US">
                <a:solidFill>
                  <a:schemeClr val="accent1"/>
                </a:solidFill>
              </a:rPr>
              <a:t>Current use of systemic corticosteroids or recent withdrawal from systemic corticosteroids</a:t>
            </a:r>
            <a:endParaRPr/>
          </a:p>
          <a:p>
            <a:pPr indent="-342900" lvl="0" marL="342900" rtl="0" algn="l">
              <a:spcBef>
                <a:spcPts val="496"/>
              </a:spcBef>
              <a:spcAft>
                <a:spcPts val="0"/>
              </a:spcAft>
              <a:buClr>
                <a:schemeClr val="dk1"/>
              </a:buClr>
              <a:buSzPct val="100000"/>
              <a:buFont typeface="Arial"/>
              <a:buNone/>
            </a:pPr>
            <a:r>
              <a:t/>
            </a:r>
            <a:endParaRPr/>
          </a:p>
        </p:txBody>
      </p:sp>
      <p:pic>
        <p:nvPicPr>
          <p:cNvPr id="471" name="Google Shape;471;p72"/>
          <p:cNvPicPr preferRelativeResize="0"/>
          <p:nvPr/>
        </p:nvPicPr>
        <p:blipFill rotWithShape="1">
          <a:blip r:embed="rId3">
            <a:alphaModFix/>
          </a:blip>
          <a:srcRect b="0" l="0" r="0" t="0"/>
          <a:stretch/>
        </p:blipFill>
        <p:spPr>
          <a:xfrm>
            <a:off x="7667625" y="5357813"/>
            <a:ext cx="1258888" cy="128905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7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Consultations</a:t>
            </a:r>
            <a:endParaRPr/>
          </a:p>
        </p:txBody>
      </p:sp>
      <p:sp>
        <p:nvSpPr>
          <p:cNvPr id="477" name="Google Shape;477;p73"/>
          <p:cNvSpPr txBox="1"/>
          <p:nvPr>
            <p:ph idx="1" type="body"/>
          </p:nvPr>
        </p:nvSpPr>
        <p:spPr>
          <a:xfrm>
            <a:off x="323850" y="1476375"/>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US"/>
              <a:t>Pulmonolosit ,Allergist </a:t>
            </a:r>
            <a:endParaRPr/>
          </a:p>
          <a:p>
            <a:pPr indent="-342900" lvl="0" marL="342900" rtl="0" algn="l">
              <a:spcBef>
                <a:spcPts val="640"/>
              </a:spcBef>
              <a:spcAft>
                <a:spcPts val="0"/>
              </a:spcAft>
              <a:buClr>
                <a:schemeClr val="dk1"/>
              </a:buClr>
              <a:buSzPts val="3200"/>
              <a:buChar char="•"/>
            </a:pPr>
            <a:r>
              <a:rPr lang="en-US"/>
              <a:t>ENT specialist ,chronic rhinosinusitis</a:t>
            </a:r>
            <a:endParaRPr/>
          </a:p>
          <a:p>
            <a:pPr indent="-342900" lvl="0" marL="342900" rtl="0" algn="l">
              <a:spcBef>
                <a:spcPts val="640"/>
              </a:spcBef>
              <a:spcAft>
                <a:spcPts val="0"/>
              </a:spcAft>
              <a:buClr>
                <a:schemeClr val="dk1"/>
              </a:buClr>
              <a:buSzPts val="3200"/>
              <a:buChar char="•"/>
            </a:pPr>
            <a:r>
              <a:rPr lang="en-US"/>
              <a:t>Gastroenterologist ,to exclude and/or treating gastroesophageal reflux.</a:t>
            </a:r>
            <a:endParaRPr/>
          </a:p>
        </p:txBody>
      </p:sp>
      <p:pic>
        <p:nvPicPr>
          <p:cNvPr id="478" name="Google Shape;478;p73"/>
          <p:cNvPicPr preferRelativeResize="0"/>
          <p:nvPr/>
        </p:nvPicPr>
        <p:blipFill rotWithShape="1">
          <a:blip r:embed="rId3">
            <a:alphaModFix/>
          </a:blip>
          <a:srcRect b="0" l="0" r="0" t="0"/>
          <a:stretch/>
        </p:blipFill>
        <p:spPr>
          <a:xfrm>
            <a:off x="7429500" y="4714875"/>
            <a:ext cx="1258888" cy="1287463"/>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74"/>
          <p:cNvSpPr txBox="1"/>
          <p:nvPr>
            <p:ph type="title"/>
          </p:nvPr>
        </p:nvSpPr>
        <p:spPr>
          <a:xfrm>
            <a:off x="395536" y="12170"/>
            <a:ext cx="8229600" cy="8965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GINA 2025    6- 11 years   </a:t>
            </a:r>
            <a:endParaRPr/>
          </a:p>
        </p:txBody>
      </p:sp>
      <p:pic>
        <p:nvPicPr>
          <p:cNvPr id="485" name="Google Shape;485;p74"/>
          <p:cNvPicPr preferRelativeResize="0"/>
          <p:nvPr>
            <p:ph idx="1" type="body"/>
          </p:nvPr>
        </p:nvPicPr>
        <p:blipFill rotWithShape="1">
          <a:blip r:embed="rId3">
            <a:alphaModFix/>
          </a:blip>
          <a:srcRect b="0" l="0" r="0" t="0"/>
          <a:stretch/>
        </p:blipFill>
        <p:spPr>
          <a:xfrm>
            <a:off x="34888" y="910342"/>
            <a:ext cx="9290296" cy="5733256"/>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7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GINA 2025  </a:t>
            </a:r>
            <a:r>
              <a:rPr lang="en-US" sz="3200"/>
              <a:t>adults and adolescents </a:t>
            </a:r>
            <a:endParaRPr/>
          </a:p>
        </p:txBody>
      </p:sp>
      <p:pic>
        <p:nvPicPr>
          <p:cNvPr id="491" name="Google Shape;491;p75"/>
          <p:cNvPicPr preferRelativeResize="0"/>
          <p:nvPr>
            <p:ph idx="1" type="body"/>
          </p:nvPr>
        </p:nvPicPr>
        <p:blipFill rotWithShape="1">
          <a:blip r:embed="rId3">
            <a:alphaModFix/>
          </a:blip>
          <a:srcRect b="0" l="0" r="0" t="0"/>
          <a:stretch/>
        </p:blipFill>
        <p:spPr>
          <a:xfrm>
            <a:off x="107504" y="1700808"/>
            <a:ext cx="9171244" cy="504056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76"/>
          <p:cNvSpPr txBox="1"/>
          <p:nvPr>
            <p:ph type="title"/>
          </p:nvPr>
        </p:nvSpPr>
        <p:spPr>
          <a:xfrm>
            <a:off x="457200" y="274638"/>
            <a:ext cx="8229600" cy="56207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GINA 2025    </a:t>
            </a:r>
            <a:r>
              <a:rPr lang="en-US" sz="3600"/>
              <a:t>less than 5 years </a:t>
            </a:r>
            <a:endParaRPr sz="3600"/>
          </a:p>
        </p:txBody>
      </p:sp>
      <p:pic>
        <p:nvPicPr>
          <p:cNvPr id="497" name="Google Shape;497;p76"/>
          <p:cNvPicPr preferRelativeResize="0"/>
          <p:nvPr>
            <p:ph idx="1" type="body"/>
          </p:nvPr>
        </p:nvPicPr>
        <p:blipFill rotWithShape="1">
          <a:blip r:embed="rId3">
            <a:alphaModFix/>
          </a:blip>
          <a:srcRect b="0" l="0" r="0" t="0"/>
          <a:stretch/>
        </p:blipFill>
        <p:spPr>
          <a:xfrm>
            <a:off x="539552" y="1700808"/>
            <a:ext cx="8229600" cy="4523232"/>
          </a:xfrm>
          <a:prstGeom prst="rect">
            <a:avLst/>
          </a:prstGeom>
          <a:noFill/>
          <a:ln>
            <a:noFill/>
          </a:ln>
        </p:spPr>
      </p:pic>
      <p:pic>
        <p:nvPicPr>
          <p:cNvPr id="498" name="Google Shape;498;p76"/>
          <p:cNvPicPr preferRelativeResize="0"/>
          <p:nvPr/>
        </p:nvPicPr>
        <p:blipFill rotWithShape="1">
          <a:blip r:embed="rId3">
            <a:alphaModFix/>
          </a:blip>
          <a:srcRect b="0" l="0" r="0" t="0"/>
          <a:stretch/>
        </p:blipFill>
        <p:spPr>
          <a:xfrm>
            <a:off x="456843" y="1167188"/>
            <a:ext cx="8230313" cy="4523624"/>
          </a:xfrm>
          <a:prstGeom prst="rect">
            <a:avLst/>
          </a:prstGeom>
          <a:noFill/>
          <a:ln>
            <a:noFill/>
          </a:ln>
        </p:spPr>
      </p:pic>
      <p:pic>
        <p:nvPicPr>
          <p:cNvPr id="499" name="Google Shape;499;p76"/>
          <p:cNvPicPr preferRelativeResize="0"/>
          <p:nvPr/>
        </p:nvPicPr>
        <p:blipFill rotWithShape="1">
          <a:blip r:embed="rId4">
            <a:alphaModFix/>
          </a:blip>
          <a:srcRect b="0" l="0" r="0" t="0"/>
          <a:stretch/>
        </p:blipFill>
        <p:spPr>
          <a:xfrm>
            <a:off x="-48297" y="898198"/>
            <a:ext cx="9405298" cy="6128452"/>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
        <p:nvSpPr>
          <p:cNvPr id="504" name="Google Shape;504;p7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i="1" lang="en-US"/>
              <a:t>Delivery devices and best route of administration</a:t>
            </a:r>
            <a:endParaRPr/>
          </a:p>
        </p:txBody>
      </p:sp>
      <p:sp>
        <p:nvSpPr>
          <p:cNvPr id="505" name="Google Shape;505;p7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514350" lvl="0" marL="514350" rtl="0" algn="l">
              <a:spcBef>
                <a:spcPts val="0"/>
              </a:spcBef>
              <a:spcAft>
                <a:spcPts val="0"/>
              </a:spcAft>
              <a:buClr>
                <a:schemeClr val="dk1"/>
              </a:buClr>
              <a:buSzPts val="3200"/>
              <a:buFont typeface="Calibri"/>
              <a:buAutoNum type="arabicPeriod"/>
            </a:pPr>
            <a:r>
              <a:rPr lang="en-US"/>
              <a:t>Pressurized metered dose inhaler (pMDI) - Propellant used to dispense steroid when canister is pressed manually </a:t>
            </a:r>
            <a:endParaRPr/>
          </a:p>
          <a:p>
            <a:pPr indent="-514350" lvl="0" marL="514350" rtl="0" algn="l">
              <a:spcBef>
                <a:spcPts val="640"/>
              </a:spcBef>
              <a:spcAft>
                <a:spcPts val="0"/>
              </a:spcAft>
              <a:buClr>
                <a:schemeClr val="dk1"/>
              </a:buClr>
              <a:buSzPts val="3200"/>
              <a:buFont typeface="Calibri"/>
              <a:buAutoNum type="arabicPeriod"/>
            </a:pPr>
            <a:r>
              <a:rPr lang="en-US"/>
              <a:t>•Dry powder inhaler (DPI) - Does not require hand-breath coordination to operate </a:t>
            </a:r>
            <a:endParaRPr/>
          </a:p>
          <a:p>
            <a:pPr indent="-514350" lvl="0" marL="514350" rtl="0" algn="l">
              <a:spcBef>
                <a:spcPts val="640"/>
              </a:spcBef>
              <a:spcAft>
                <a:spcPts val="0"/>
              </a:spcAft>
              <a:buClr>
                <a:schemeClr val="dk1"/>
              </a:buClr>
              <a:buSzPts val="3200"/>
              <a:buFont typeface="Calibri"/>
              <a:buAutoNum type="arabicPeriod"/>
            </a:pPr>
            <a:r>
              <a:rPr lang="en-US"/>
              <a:t>•Breath-actuated pMDI - Propellant used to dispense steroid when patient inhales </a:t>
            </a:r>
            <a:endParaRPr/>
          </a:p>
          <a:p>
            <a:pPr indent="-514350" lvl="0" marL="514350" rtl="0" algn="l">
              <a:spcBef>
                <a:spcPts val="640"/>
              </a:spcBef>
              <a:spcAft>
                <a:spcPts val="0"/>
              </a:spcAft>
              <a:buClr>
                <a:schemeClr val="dk1"/>
              </a:buClr>
              <a:buSzPts val="3200"/>
              <a:buFont typeface="Calibri"/>
              <a:buAutoNum type="arabicPeriod"/>
            </a:pPr>
            <a:r>
              <a:rPr lang="en-US"/>
              <a:t>•Nebulized solution devices </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7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Technique /preferred devices </a:t>
            </a:r>
            <a:endParaRPr/>
          </a:p>
        </p:txBody>
      </p:sp>
      <p:sp>
        <p:nvSpPr>
          <p:cNvPr id="511" name="Google Shape;511;p7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US"/>
              <a:t>1-Children &lt; 4 years : pMDI with a valved holding chamber + age-appropriate mask. </a:t>
            </a:r>
            <a:endParaRPr/>
          </a:p>
          <a:p>
            <a:pPr indent="-342900" lvl="0" marL="342900" rtl="0" algn="l">
              <a:spcBef>
                <a:spcPts val="640"/>
              </a:spcBef>
              <a:spcAft>
                <a:spcPts val="0"/>
              </a:spcAft>
              <a:buClr>
                <a:schemeClr val="dk1"/>
              </a:buClr>
              <a:buSzPts val="3200"/>
              <a:buChar char="•"/>
            </a:pPr>
            <a:r>
              <a:rPr lang="en-US"/>
              <a:t>2-Children 4-6 years : a pMDI plus a valved holding chamber. </a:t>
            </a:r>
            <a:endParaRPr/>
          </a:p>
          <a:p>
            <a:pPr indent="-342900" lvl="0" marL="342900" rtl="0" algn="l">
              <a:spcBef>
                <a:spcPts val="640"/>
              </a:spcBef>
              <a:spcAft>
                <a:spcPts val="0"/>
              </a:spcAft>
              <a:buClr>
                <a:schemeClr val="dk1"/>
              </a:buClr>
              <a:buSzPts val="3200"/>
              <a:buChar char="•"/>
            </a:pPr>
            <a:r>
              <a:rPr lang="en-US"/>
              <a:t>3-Children  &gt; 6 years : a pMDI, a DPI, or a breath-actuated pMDI. </a:t>
            </a:r>
            <a:endParaRPr/>
          </a:p>
          <a:p>
            <a:pPr indent="-342900" lvl="0" marL="342900" rtl="0" algn="l">
              <a:spcBef>
                <a:spcPts val="640"/>
              </a:spcBef>
              <a:spcAft>
                <a:spcPts val="0"/>
              </a:spcAft>
              <a:buClr>
                <a:schemeClr val="dk1"/>
              </a:buClr>
              <a:buSzPts val="3200"/>
              <a:buChar char="•"/>
            </a:pPr>
            <a:r>
              <a:rPr lang="en-US"/>
              <a:t>4-For all 3 groups, a nebulizer with a valved holding chamber ,is recommended as alternate therapy</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7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US"/>
              <a:t>Technique : </a:t>
            </a:r>
            <a:br>
              <a:rPr lang="en-US"/>
            </a:br>
            <a:r>
              <a:rPr lang="en-US"/>
              <a:t>MDI + Spacer </a:t>
            </a:r>
            <a:endParaRPr/>
          </a:p>
        </p:txBody>
      </p:sp>
      <p:pic>
        <p:nvPicPr>
          <p:cNvPr id="517" name="Google Shape;517;p79"/>
          <p:cNvPicPr preferRelativeResize="0"/>
          <p:nvPr>
            <p:ph idx="1" type="body"/>
          </p:nvPr>
        </p:nvPicPr>
        <p:blipFill rotWithShape="1">
          <a:blip r:embed="rId3">
            <a:alphaModFix/>
          </a:blip>
          <a:srcRect b="0" l="0" r="0" t="0"/>
          <a:stretch/>
        </p:blipFill>
        <p:spPr>
          <a:xfrm>
            <a:off x="3708400" y="476250"/>
            <a:ext cx="4032250" cy="5791200"/>
          </a:xfrm>
          <a:prstGeom prst="rect">
            <a:avLst/>
          </a:prstGeom>
          <a:noFill/>
          <a:ln>
            <a:noFill/>
          </a:ln>
        </p:spPr>
      </p:pic>
      <p:sp>
        <p:nvSpPr>
          <p:cNvPr id="518" name="Google Shape;518;p7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400"/>
              <a:buNone/>
            </a:pPr>
            <a:r>
              <a:t/>
            </a:r>
            <a:endParaRPr/>
          </a:p>
        </p:txBody>
      </p:sp>
      <p:pic>
        <p:nvPicPr>
          <p:cNvPr id="519" name="Google Shape;519;p79"/>
          <p:cNvPicPr preferRelativeResize="0"/>
          <p:nvPr/>
        </p:nvPicPr>
        <p:blipFill rotWithShape="1">
          <a:blip r:embed="rId4">
            <a:alphaModFix/>
          </a:blip>
          <a:srcRect b="0" l="0" r="0" t="0"/>
          <a:stretch/>
        </p:blipFill>
        <p:spPr>
          <a:xfrm>
            <a:off x="611188" y="1628775"/>
            <a:ext cx="2462212" cy="1827213"/>
          </a:xfrm>
          <a:prstGeom prst="rect">
            <a:avLst/>
          </a:prstGeom>
          <a:noFill/>
          <a:ln>
            <a:noFill/>
          </a:ln>
        </p:spPr>
      </p:pic>
      <p:pic>
        <p:nvPicPr>
          <p:cNvPr id="520" name="Google Shape;520;p79"/>
          <p:cNvPicPr preferRelativeResize="0"/>
          <p:nvPr/>
        </p:nvPicPr>
        <p:blipFill rotWithShape="1">
          <a:blip r:embed="rId5">
            <a:alphaModFix/>
          </a:blip>
          <a:srcRect b="0" l="0" r="0" t="0"/>
          <a:stretch/>
        </p:blipFill>
        <p:spPr>
          <a:xfrm>
            <a:off x="617538" y="4060825"/>
            <a:ext cx="2457450" cy="1938338"/>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8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US" sz="3200"/>
              <a:t>DPI</a:t>
            </a:r>
            <a:endParaRPr sz="3200"/>
          </a:p>
        </p:txBody>
      </p:sp>
      <p:sp>
        <p:nvSpPr>
          <p:cNvPr id="526" name="Google Shape;526;p8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400"/>
              <a:buNone/>
            </a:pPr>
            <a:r>
              <a:t/>
            </a:r>
            <a:endParaRPr/>
          </a:p>
        </p:txBody>
      </p:sp>
      <p:pic>
        <p:nvPicPr>
          <p:cNvPr id="527" name="Google Shape;527;p80"/>
          <p:cNvPicPr preferRelativeResize="0"/>
          <p:nvPr>
            <p:ph idx="1" type="body"/>
          </p:nvPr>
        </p:nvPicPr>
        <p:blipFill rotWithShape="1">
          <a:blip r:embed="rId3">
            <a:alphaModFix/>
          </a:blip>
          <a:srcRect b="0" l="0" r="0" t="0"/>
          <a:stretch/>
        </p:blipFill>
        <p:spPr>
          <a:xfrm>
            <a:off x="3692525" y="1916113"/>
            <a:ext cx="5451475" cy="3960812"/>
          </a:xfrm>
          <a:prstGeom prst="rect">
            <a:avLst/>
          </a:prstGeom>
          <a:noFill/>
          <a:ln>
            <a:noFill/>
          </a:ln>
        </p:spPr>
      </p:pic>
      <p:pic>
        <p:nvPicPr>
          <p:cNvPr id="528" name="Google Shape;528;p80"/>
          <p:cNvPicPr preferRelativeResize="0"/>
          <p:nvPr/>
        </p:nvPicPr>
        <p:blipFill rotWithShape="1">
          <a:blip r:embed="rId4">
            <a:alphaModFix/>
          </a:blip>
          <a:srcRect b="0" l="0" r="0" t="0"/>
          <a:stretch/>
        </p:blipFill>
        <p:spPr>
          <a:xfrm>
            <a:off x="790575" y="3748088"/>
            <a:ext cx="1673225" cy="2746375"/>
          </a:xfrm>
          <a:prstGeom prst="rect">
            <a:avLst/>
          </a:prstGeom>
          <a:noFill/>
          <a:ln>
            <a:noFill/>
          </a:ln>
        </p:spPr>
      </p:pic>
      <p:pic>
        <p:nvPicPr>
          <p:cNvPr id="529" name="Google Shape;529;p80"/>
          <p:cNvPicPr preferRelativeResize="0"/>
          <p:nvPr/>
        </p:nvPicPr>
        <p:blipFill rotWithShape="1">
          <a:blip r:embed="rId5">
            <a:alphaModFix/>
          </a:blip>
          <a:srcRect b="0" l="0" r="0" t="0"/>
          <a:stretch/>
        </p:blipFill>
        <p:spPr>
          <a:xfrm>
            <a:off x="174625" y="1484313"/>
            <a:ext cx="2905125" cy="1903412"/>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p8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Quick-relief medications</a:t>
            </a:r>
            <a:endParaRPr/>
          </a:p>
        </p:txBody>
      </p:sp>
      <p:sp>
        <p:nvSpPr>
          <p:cNvPr id="535" name="Google Shape;535;p8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Font typeface="Arial"/>
              <a:buNone/>
            </a:pPr>
            <a:r>
              <a:rPr lang="en-US"/>
              <a:t> </a:t>
            </a:r>
            <a:endParaRPr/>
          </a:p>
          <a:p>
            <a:pPr indent="-342900" lvl="0" marL="342900" rtl="0" algn="l">
              <a:spcBef>
                <a:spcPts val="640"/>
              </a:spcBef>
              <a:spcAft>
                <a:spcPts val="0"/>
              </a:spcAft>
              <a:buClr>
                <a:schemeClr val="dk1"/>
              </a:buClr>
              <a:buSzPts val="3200"/>
              <a:buChar char="•"/>
            </a:pPr>
            <a:r>
              <a:rPr lang="en-US"/>
              <a:t>Rapid-acting beta2-agonists as needed for symptoms</a:t>
            </a:r>
            <a:endParaRPr/>
          </a:p>
          <a:p>
            <a:pPr indent="-342900" lvl="0" marL="342900" rtl="0" algn="l">
              <a:spcBef>
                <a:spcPts val="640"/>
              </a:spcBef>
              <a:spcAft>
                <a:spcPts val="0"/>
              </a:spcAft>
              <a:buClr>
                <a:schemeClr val="dk1"/>
              </a:buClr>
              <a:buSzPts val="3200"/>
              <a:buChar char="•"/>
            </a:pPr>
            <a:r>
              <a:rPr lang="en-US"/>
              <a:t>Short course of systemic steroids</a:t>
            </a:r>
            <a:endParaRPr/>
          </a:p>
          <a:p>
            <a:pPr indent="-342900" lvl="0" marL="342900" rtl="0" algn="l">
              <a:spcBef>
                <a:spcPts val="640"/>
              </a:spcBef>
              <a:spcAft>
                <a:spcPts val="0"/>
              </a:spcAft>
              <a:buClr>
                <a:schemeClr val="dk1"/>
              </a:buClr>
              <a:buSzPts val="3200"/>
              <a:buChar char="•"/>
            </a:pPr>
            <a:r>
              <a:rPr lang="en-US"/>
              <a:t>Ipratropium Bromide</a:t>
            </a:r>
            <a:endParaRPr/>
          </a:p>
        </p:txBody>
      </p:sp>
      <p:pic>
        <p:nvPicPr>
          <p:cNvPr id="536" name="Google Shape;536;p81"/>
          <p:cNvPicPr preferRelativeResize="0"/>
          <p:nvPr/>
        </p:nvPicPr>
        <p:blipFill rotWithShape="1">
          <a:blip r:embed="rId3">
            <a:alphaModFix/>
          </a:blip>
          <a:srcRect b="0" l="0" r="0" t="0"/>
          <a:stretch/>
        </p:blipFill>
        <p:spPr>
          <a:xfrm>
            <a:off x="7429500" y="4714875"/>
            <a:ext cx="1258888" cy="1287463"/>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sp>
        <p:nvSpPr>
          <p:cNvPr id="541" name="Google Shape;541;p8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SABA</a:t>
            </a:r>
            <a:endParaRPr/>
          </a:p>
        </p:txBody>
      </p:sp>
      <p:sp>
        <p:nvSpPr>
          <p:cNvPr id="542" name="Google Shape;542;p8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US"/>
              <a:t>Used to treat bronchospasm in acute episodes</a:t>
            </a:r>
            <a:endParaRPr/>
          </a:p>
          <a:p>
            <a:pPr indent="-342900" lvl="0" marL="342900" rtl="0" algn="l">
              <a:spcBef>
                <a:spcPts val="640"/>
              </a:spcBef>
              <a:spcAft>
                <a:spcPts val="0"/>
              </a:spcAft>
              <a:buClr>
                <a:schemeClr val="dk1"/>
              </a:buClr>
              <a:buSzPts val="3200"/>
              <a:buChar char="•"/>
            </a:pPr>
            <a:r>
              <a:rPr lang="en-US"/>
              <a:t>Prevent bronchospasm associated with EIA and nocturnal asthma.</a:t>
            </a:r>
            <a:endParaRPr/>
          </a:p>
          <a:p>
            <a:pPr indent="-342900" lvl="0" marL="342900" rtl="0" algn="l">
              <a:spcBef>
                <a:spcPts val="640"/>
              </a:spcBef>
              <a:spcAft>
                <a:spcPts val="0"/>
              </a:spcAft>
              <a:buClr>
                <a:schemeClr val="dk1"/>
              </a:buClr>
              <a:buSzPts val="3200"/>
              <a:buChar char="•"/>
            </a:pPr>
            <a:r>
              <a:rPr lang="en-US"/>
              <a:t>Albuterol (MDI,solution for neb,oral) </a:t>
            </a:r>
            <a:endParaRPr/>
          </a:p>
          <a:p>
            <a:pPr indent="0" lvl="0" marL="0" rtl="0" algn="l">
              <a:spcBef>
                <a:spcPts val="640"/>
              </a:spcBef>
              <a:spcAft>
                <a:spcPts val="0"/>
              </a:spcAft>
              <a:buClr>
                <a:schemeClr val="dk1"/>
              </a:buClr>
              <a:buSzPts val="3200"/>
              <a:buFont typeface="Arial"/>
              <a:buNone/>
            </a:pPr>
            <a:r>
              <a:rPr lang="en-US"/>
              <a:t> Pirbuterol,levalbuterol,terbutaline</a:t>
            </a:r>
            <a:endParaRPr/>
          </a:p>
          <a:p>
            <a:pPr indent="-342900" lvl="0" marL="342900" rtl="0" algn="l">
              <a:spcBef>
                <a:spcPts val="640"/>
              </a:spcBef>
              <a:spcAft>
                <a:spcPts val="0"/>
              </a:spcAft>
              <a:buClr>
                <a:schemeClr val="dk1"/>
              </a:buClr>
              <a:buSzPts val="3200"/>
              <a:buChar char="•"/>
            </a:pPr>
            <a:r>
              <a:rPr lang="en-US"/>
              <a:t>Prolonged use may produce tachyphylaxis (downregulation and receptor hyposensitivity)</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8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SABA receptors</a:t>
            </a:r>
            <a:endParaRPr/>
          </a:p>
        </p:txBody>
      </p:sp>
      <p:sp>
        <p:nvSpPr>
          <p:cNvPr id="548" name="Google Shape;548;p8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US"/>
              <a:t>SABA may produce adverse effects (decreased PF and increased risk of exacerbations in pts homozygous for (Arg/Arg) att 16</a:t>
            </a:r>
            <a:r>
              <a:rPr baseline="30000" lang="en-US"/>
              <a:t>th</a:t>
            </a:r>
            <a:r>
              <a:rPr lang="en-US"/>
              <a:t> aaposition of b-adrenergic receptor gene   vs ( Gly-Gly).</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8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Control /Long term medications</a:t>
            </a:r>
            <a:endParaRPr/>
          </a:p>
        </p:txBody>
      </p:sp>
      <p:sp>
        <p:nvSpPr>
          <p:cNvPr id="554" name="Google Shape;554;p84"/>
          <p:cNvSpPr txBox="1"/>
          <p:nvPr>
            <p:ph idx="1" type="body"/>
          </p:nvPr>
        </p:nvSpPr>
        <p:spPr>
          <a:xfrm>
            <a:off x="250825" y="1233488"/>
            <a:ext cx="8229600" cy="4525962"/>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400"/>
              <a:buChar char="•"/>
            </a:pPr>
            <a:r>
              <a:rPr lang="en-US" sz="2400"/>
              <a:t>ICS: fluticasone,budesonide, beclomethasone</a:t>
            </a:r>
            <a:endParaRPr/>
          </a:p>
          <a:p>
            <a:pPr indent="-342900" lvl="0" marL="342900" rtl="0" algn="l">
              <a:spcBef>
                <a:spcPts val="480"/>
              </a:spcBef>
              <a:spcAft>
                <a:spcPts val="0"/>
              </a:spcAft>
              <a:buClr>
                <a:schemeClr val="dk1"/>
              </a:buClr>
              <a:buSzPts val="2400"/>
              <a:buChar char="•"/>
            </a:pPr>
            <a:r>
              <a:rPr lang="en-US" sz="2400"/>
              <a:t>LABA: salmetrol ,formoterol </a:t>
            </a:r>
            <a:endParaRPr/>
          </a:p>
          <a:p>
            <a:pPr indent="-342900" lvl="0" marL="342900" rtl="0" algn="l">
              <a:spcBef>
                <a:spcPts val="480"/>
              </a:spcBef>
              <a:spcAft>
                <a:spcPts val="0"/>
              </a:spcAft>
              <a:buClr>
                <a:schemeClr val="dk1"/>
              </a:buClr>
              <a:buSzPts val="2400"/>
              <a:buChar char="•"/>
            </a:pPr>
            <a:r>
              <a:rPr lang="en-US" sz="2400"/>
              <a:t>LTRA : montelukast</a:t>
            </a:r>
            <a:endParaRPr/>
          </a:p>
          <a:p>
            <a:pPr indent="-342900" lvl="0" marL="342900" rtl="0" algn="l">
              <a:spcBef>
                <a:spcPts val="480"/>
              </a:spcBef>
              <a:spcAft>
                <a:spcPts val="0"/>
              </a:spcAft>
              <a:buClr>
                <a:schemeClr val="dk1"/>
              </a:buClr>
              <a:buSzPts val="2400"/>
              <a:buChar char="•"/>
            </a:pPr>
            <a:r>
              <a:rPr lang="en-US" sz="2400"/>
              <a:t>Combination</a:t>
            </a:r>
            <a:r>
              <a:rPr b="1" lang="en-US" sz="2400"/>
              <a:t> </a:t>
            </a:r>
            <a:r>
              <a:rPr lang="en-US" sz="2400"/>
              <a:t>LABA/ICS</a:t>
            </a:r>
            <a:endParaRPr/>
          </a:p>
          <a:p>
            <a:pPr indent="-342900" lvl="0" marL="342900" rtl="0" algn="l">
              <a:spcBef>
                <a:spcPts val="480"/>
              </a:spcBef>
              <a:spcAft>
                <a:spcPts val="0"/>
              </a:spcAft>
              <a:buClr>
                <a:schemeClr val="dk1"/>
              </a:buClr>
              <a:buSzPts val="2400"/>
              <a:buChar char="•"/>
            </a:pPr>
            <a:r>
              <a:rPr lang="en-US" sz="2400"/>
              <a:t>Cromolyn/Nedocromil </a:t>
            </a:r>
            <a:endParaRPr/>
          </a:p>
          <a:p>
            <a:pPr indent="-342900" lvl="0" marL="342900" rtl="0" algn="l">
              <a:spcBef>
                <a:spcPts val="480"/>
              </a:spcBef>
              <a:spcAft>
                <a:spcPts val="0"/>
              </a:spcAft>
              <a:buClr>
                <a:schemeClr val="dk1"/>
              </a:buClr>
              <a:buSzPts val="2400"/>
              <a:buChar char="•"/>
            </a:pPr>
            <a:r>
              <a:rPr lang="en-US" sz="2400"/>
              <a:t>Methylxanthines: Theophylline </a:t>
            </a:r>
            <a:endParaRPr/>
          </a:p>
          <a:p>
            <a:pPr indent="-342900" lvl="0" marL="342900" rtl="0" algn="l">
              <a:spcBef>
                <a:spcPts val="480"/>
              </a:spcBef>
              <a:spcAft>
                <a:spcPts val="0"/>
              </a:spcAft>
              <a:buClr>
                <a:schemeClr val="dk1"/>
              </a:buClr>
              <a:buSzPts val="2400"/>
              <a:buChar char="•"/>
            </a:pPr>
            <a:r>
              <a:rPr lang="en-US" sz="2400"/>
              <a:t>Systemic steroids :dexamethasone,hydrocortisone,methylpredinisolone, prednisolone </a:t>
            </a:r>
            <a:endParaRPr/>
          </a:p>
          <a:p>
            <a:pPr indent="-342900" lvl="0" marL="342900" rtl="0" algn="l">
              <a:spcBef>
                <a:spcPts val="480"/>
              </a:spcBef>
              <a:spcAft>
                <a:spcPts val="0"/>
              </a:spcAft>
              <a:buClr>
                <a:schemeClr val="dk1"/>
              </a:buClr>
              <a:buSzPts val="2400"/>
              <a:buChar char="•"/>
            </a:pPr>
            <a:r>
              <a:rPr lang="en-US" sz="2400"/>
              <a:t>LAMA (Long acting muscarinic antagonists ): Tiotropium bromide</a:t>
            </a:r>
            <a:endParaRPr/>
          </a:p>
          <a:p>
            <a:pPr indent="-342900" lvl="0" marL="342900" rtl="0" algn="l">
              <a:spcBef>
                <a:spcPts val="480"/>
              </a:spcBef>
              <a:spcAft>
                <a:spcPts val="0"/>
              </a:spcAft>
              <a:buClr>
                <a:schemeClr val="dk1"/>
              </a:buClr>
              <a:buSzPts val="2400"/>
              <a:buChar char="•"/>
            </a:pPr>
            <a:r>
              <a:rPr lang="en-US" sz="2400"/>
              <a:t>Biological therapy </a:t>
            </a:r>
            <a:endParaRPr/>
          </a:p>
        </p:txBody>
      </p:sp>
      <p:pic>
        <p:nvPicPr>
          <p:cNvPr id="555" name="Google Shape;555;p84"/>
          <p:cNvPicPr preferRelativeResize="0"/>
          <p:nvPr/>
        </p:nvPicPr>
        <p:blipFill rotWithShape="1">
          <a:blip r:embed="rId3">
            <a:alphaModFix/>
          </a:blip>
          <a:srcRect b="0" l="0" r="0" t="0"/>
          <a:stretch/>
        </p:blipFill>
        <p:spPr>
          <a:xfrm>
            <a:off x="6948488" y="2205038"/>
            <a:ext cx="1255712" cy="1292225"/>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8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ICS</a:t>
            </a:r>
            <a:endParaRPr/>
          </a:p>
        </p:txBody>
      </p:sp>
      <p:sp>
        <p:nvSpPr>
          <p:cNvPr id="561" name="Google Shape;561;p85"/>
          <p:cNvSpPr txBox="1"/>
          <p:nvPr>
            <p:ph idx="1" type="body"/>
          </p:nvPr>
        </p:nvSpPr>
        <p:spPr>
          <a:xfrm>
            <a:off x="250825" y="1196975"/>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US"/>
              <a:t> Topically active, poorly absorbed, and least likely to cause adverse effects.</a:t>
            </a:r>
            <a:endParaRPr/>
          </a:p>
          <a:p>
            <a:pPr indent="-342900" lvl="0" marL="342900" rtl="0" algn="l">
              <a:spcBef>
                <a:spcPts val="640"/>
              </a:spcBef>
              <a:spcAft>
                <a:spcPts val="0"/>
              </a:spcAft>
              <a:buClr>
                <a:schemeClr val="dk1"/>
              </a:buClr>
              <a:buSzPts val="3200"/>
              <a:buChar char="•"/>
            </a:pPr>
            <a:r>
              <a:rPr lang="en-US"/>
              <a:t> Inhaled forms reduce the need for systemic corticosteroids. </a:t>
            </a:r>
            <a:endParaRPr/>
          </a:p>
          <a:p>
            <a:pPr indent="-342900" lvl="0" marL="342900" rtl="0" algn="l">
              <a:spcBef>
                <a:spcPts val="640"/>
              </a:spcBef>
              <a:spcAft>
                <a:spcPts val="0"/>
              </a:spcAft>
              <a:buClr>
                <a:schemeClr val="accent1"/>
              </a:buClr>
              <a:buSzPts val="3200"/>
              <a:buChar char="•"/>
            </a:pPr>
            <a:r>
              <a:rPr lang="en-US">
                <a:solidFill>
                  <a:schemeClr val="accent1"/>
                </a:solidFill>
              </a:rPr>
              <a:t>-</a:t>
            </a:r>
            <a:r>
              <a:rPr lang="en-US" sz="2800">
                <a:solidFill>
                  <a:schemeClr val="accent1"/>
                </a:solidFill>
              </a:rPr>
              <a:t>Block late asthmatic response to allergens</a:t>
            </a:r>
            <a:endParaRPr/>
          </a:p>
          <a:p>
            <a:pPr indent="-342900" lvl="0" marL="342900" rtl="0" algn="l">
              <a:spcBef>
                <a:spcPts val="560"/>
              </a:spcBef>
              <a:spcAft>
                <a:spcPts val="0"/>
              </a:spcAft>
              <a:buClr>
                <a:schemeClr val="accent1"/>
              </a:buClr>
              <a:buSzPts val="2800"/>
              <a:buChar char="•"/>
            </a:pPr>
            <a:r>
              <a:rPr lang="en-US" sz="2800">
                <a:solidFill>
                  <a:schemeClr val="accent1"/>
                </a:solidFill>
              </a:rPr>
              <a:t>-Reduce airway hyperresponsiveness</a:t>
            </a:r>
            <a:endParaRPr/>
          </a:p>
          <a:p>
            <a:pPr indent="-342900" lvl="0" marL="342900" rtl="0" algn="l">
              <a:spcBef>
                <a:spcPts val="560"/>
              </a:spcBef>
              <a:spcAft>
                <a:spcPts val="0"/>
              </a:spcAft>
              <a:buClr>
                <a:schemeClr val="accent1"/>
              </a:buClr>
              <a:buSzPts val="2800"/>
              <a:buChar char="•"/>
            </a:pPr>
            <a:r>
              <a:rPr lang="en-US" sz="2800">
                <a:solidFill>
                  <a:schemeClr val="accent1"/>
                </a:solidFill>
              </a:rPr>
              <a:t>-Inhibit cytokine production, adhesion protein activation, and inflammatory cell migration and activation</a:t>
            </a:r>
            <a:endParaRPr/>
          </a:p>
          <a:p>
            <a:pPr indent="-342900" lvl="0" marL="342900" rtl="0" algn="l">
              <a:spcBef>
                <a:spcPts val="560"/>
              </a:spcBef>
              <a:spcAft>
                <a:spcPts val="0"/>
              </a:spcAft>
              <a:buClr>
                <a:schemeClr val="accent1"/>
              </a:buClr>
              <a:buSzPts val="2800"/>
              <a:buChar char="•"/>
            </a:pPr>
            <a:r>
              <a:rPr lang="en-US" sz="2800">
                <a:solidFill>
                  <a:schemeClr val="accent1"/>
                </a:solidFill>
              </a:rPr>
              <a:t>-Reverse beta2-receptor downregulation</a:t>
            </a:r>
            <a:endParaRPr/>
          </a:p>
          <a:p>
            <a:pPr indent="-139700" lvl="0" marL="342900" rtl="0" algn="l">
              <a:spcBef>
                <a:spcPts val="640"/>
              </a:spcBef>
              <a:spcAft>
                <a:spcPts val="0"/>
              </a:spcAft>
              <a:buClr>
                <a:schemeClr val="dk1"/>
              </a:buClr>
              <a:buSzPts val="3200"/>
              <a:buNone/>
            </a:pPr>
            <a:r>
              <a:t/>
            </a:r>
            <a:endParaRPr/>
          </a:p>
        </p:txBody>
      </p:sp>
      <p:pic>
        <p:nvPicPr>
          <p:cNvPr id="562" name="Google Shape;562;p85"/>
          <p:cNvPicPr preferRelativeResize="0"/>
          <p:nvPr/>
        </p:nvPicPr>
        <p:blipFill rotWithShape="1">
          <a:blip r:embed="rId3">
            <a:alphaModFix/>
          </a:blip>
          <a:srcRect b="0" l="0" r="0" t="0"/>
          <a:stretch/>
        </p:blipFill>
        <p:spPr>
          <a:xfrm>
            <a:off x="7524750" y="5373688"/>
            <a:ext cx="1255713" cy="1292225"/>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6" name="Shape 566"/>
        <p:cNvGrpSpPr/>
        <p:nvPr/>
      </p:nvGrpSpPr>
      <p:grpSpPr>
        <a:xfrm>
          <a:off x="0" y="0"/>
          <a:ext cx="0" cy="0"/>
          <a:chOff x="0" y="0"/>
          <a:chExt cx="0" cy="0"/>
        </a:xfrm>
      </p:grpSpPr>
      <p:sp>
        <p:nvSpPr>
          <p:cNvPr id="567" name="Google Shape;567;p8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ICS</a:t>
            </a:r>
            <a:endParaRPr/>
          </a:p>
        </p:txBody>
      </p:sp>
      <p:sp>
        <p:nvSpPr>
          <p:cNvPr id="568" name="Google Shape;568;p86"/>
          <p:cNvSpPr txBox="1"/>
          <p:nvPr>
            <p:ph idx="1" type="body"/>
          </p:nvPr>
        </p:nvSpPr>
        <p:spPr>
          <a:xfrm>
            <a:off x="468313" y="1484313"/>
            <a:ext cx="8229600" cy="4525962"/>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US"/>
              <a:t>Ciclesonode(Alvesco)</a:t>
            </a:r>
            <a:endParaRPr/>
          </a:p>
          <a:p>
            <a:pPr indent="-342900" lvl="0" marL="342900" rtl="0" algn="l">
              <a:spcBef>
                <a:spcPts val="640"/>
              </a:spcBef>
              <a:spcAft>
                <a:spcPts val="0"/>
              </a:spcAft>
              <a:buClr>
                <a:schemeClr val="dk1"/>
              </a:buClr>
              <a:buSzPts val="3200"/>
              <a:buChar char="•"/>
            </a:pPr>
            <a:r>
              <a:rPr lang="en-US"/>
              <a:t>Fluticasone </a:t>
            </a:r>
            <a:endParaRPr/>
          </a:p>
          <a:p>
            <a:pPr indent="-342900" lvl="0" marL="342900" rtl="0" algn="l">
              <a:spcBef>
                <a:spcPts val="640"/>
              </a:spcBef>
              <a:spcAft>
                <a:spcPts val="0"/>
              </a:spcAft>
              <a:buClr>
                <a:schemeClr val="dk1"/>
              </a:buClr>
              <a:buSzPts val="3200"/>
              <a:buChar char="•"/>
            </a:pPr>
            <a:r>
              <a:rPr lang="en-US"/>
              <a:t>Beclomethasone</a:t>
            </a:r>
            <a:endParaRPr/>
          </a:p>
          <a:p>
            <a:pPr indent="-342900" lvl="0" marL="342900" rtl="0" algn="l">
              <a:spcBef>
                <a:spcPts val="640"/>
              </a:spcBef>
              <a:spcAft>
                <a:spcPts val="0"/>
              </a:spcAft>
              <a:buClr>
                <a:schemeClr val="dk1"/>
              </a:buClr>
              <a:buSzPts val="3200"/>
              <a:buChar char="•"/>
            </a:pPr>
            <a:r>
              <a:rPr lang="en-US"/>
              <a:t>Budesonide</a:t>
            </a:r>
            <a:endParaRPr/>
          </a:p>
          <a:p>
            <a:pPr indent="-342900" lvl="0" marL="342900" rtl="0" algn="l">
              <a:spcBef>
                <a:spcPts val="640"/>
              </a:spcBef>
              <a:spcAft>
                <a:spcPts val="0"/>
              </a:spcAft>
              <a:buClr>
                <a:schemeClr val="dk1"/>
              </a:buClr>
              <a:buSzPts val="3200"/>
              <a:buChar char="•"/>
            </a:pPr>
            <a:r>
              <a:rPr lang="en-US"/>
              <a:t>Mometasone furate</a:t>
            </a:r>
            <a:endParaRPr/>
          </a:p>
          <a:p>
            <a:pPr indent="-139700" lvl="0" marL="342900" rtl="0" algn="l">
              <a:spcBef>
                <a:spcPts val="640"/>
              </a:spcBef>
              <a:spcAft>
                <a:spcPts val="0"/>
              </a:spcAft>
              <a:buClr>
                <a:schemeClr val="dk1"/>
              </a:buClr>
              <a:buSzPts val="3200"/>
              <a:buNone/>
            </a:pPr>
            <a:r>
              <a:t/>
            </a:r>
            <a:endParaRPr/>
          </a:p>
        </p:txBody>
      </p:sp>
      <p:pic>
        <p:nvPicPr>
          <p:cNvPr id="569" name="Google Shape;569;p86"/>
          <p:cNvPicPr preferRelativeResize="0"/>
          <p:nvPr/>
        </p:nvPicPr>
        <p:blipFill rotWithShape="1">
          <a:blip r:embed="rId3">
            <a:alphaModFix/>
          </a:blip>
          <a:srcRect b="0" l="0" r="0" t="0"/>
          <a:stretch/>
        </p:blipFill>
        <p:spPr>
          <a:xfrm>
            <a:off x="6659563" y="4724400"/>
            <a:ext cx="1255712" cy="1292225"/>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p8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LABA</a:t>
            </a:r>
            <a:endParaRPr/>
          </a:p>
        </p:txBody>
      </p:sp>
      <p:sp>
        <p:nvSpPr>
          <p:cNvPr id="575" name="Google Shape;575;p8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US"/>
              <a:t>Not for acute episodes</a:t>
            </a:r>
            <a:endParaRPr/>
          </a:p>
          <a:p>
            <a:pPr indent="-342900" lvl="0" marL="342900" rtl="0" algn="l">
              <a:spcBef>
                <a:spcPts val="640"/>
              </a:spcBef>
              <a:spcAft>
                <a:spcPts val="0"/>
              </a:spcAft>
              <a:buClr>
                <a:schemeClr val="dk1"/>
              </a:buClr>
              <a:buSzPts val="3200"/>
              <a:buChar char="•"/>
            </a:pPr>
            <a:r>
              <a:rPr lang="en-US"/>
              <a:t>Preventive treatment of nocturnal and EIA</a:t>
            </a:r>
            <a:endParaRPr/>
          </a:p>
          <a:p>
            <a:pPr indent="-342900" lvl="0" marL="342900" rtl="0" algn="l">
              <a:spcBef>
                <a:spcPts val="640"/>
              </a:spcBef>
              <a:spcAft>
                <a:spcPts val="0"/>
              </a:spcAft>
              <a:buClr>
                <a:schemeClr val="dk1"/>
              </a:buClr>
              <a:buSzPts val="3200"/>
              <a:buChar char="•"/>
            </a:pPr>
            <a:r>
              <a:rPr lang="en-US"/>
              <a:t>Should not be used as single  agent (combination) if it other plans not successful.</a:t>
            </a:r>
            <a:endParaRPr/>
          </a:p>
          <a:p>
            <a:pPr indent="-342900" lvl="0" marL="342900" rtl="0" algn="l">
              <a:spcBef>
                <a:spcPts val="640"/>
              </a:spcBef>
              <a:spcAft>
                <a:spcPts val="0"/>
              </a:spcAft>
              <a:buClr>
                <a:schemeClr val="dk1"/>
              </a:buClr>
              <a:buSzPts val="3200"/>
              <a:buChar char="•"/>
            </a:pPr>
            <a:r>
              <a:rPr lang="en-US"/>
              <a:t>Studies : may increase risk of severe asthma episodes and death with severe episodes.</a:t>
            </a:r>
            <a:endParaRPr/>
          </a:p>
          <a:p>
            <a:pPr indent="-342900" lvl="0" marL="342900" rtl="0" algn="l">
              <a:spcBef>
                <a:spcPts val="640"/>
              </a:spcBef>
              <a:spcAft>
                <a:spcPts val="0"/>
              </a:spcAft>
              <a:buClr>
                <a:schemeClr val="dk1"/>
              </a:buClr>
              <a:buSzPts val="3200"/>
              <a:buChar char="•"/>
            </a:pPr>
            <a:r>
              <a:rPr lang="en-US"/>
              <a:t>Salmetrol,formoterol </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8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Systemic steroids</a:t>
            </a:r>
            <a:endParaRPr/>
          </a:p>
        </p:txBody>
      </p:sp>
      <p:sp>
        <p:nvSpPr>
          <p:cNvPr id="581" name="Google Shape;581;p8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US"/>
              <a:t>Relief : (3-10 d) to gain prompt control of inadequately controlled acute asthmatic episodes. </a:t>
            </a:r>
            <a:endParaRPr/>
          </a:p>
          <a:p>
            <a:pPr indent="-342900" lvl="0" marL="342900" rtl="0" algn="l">
              <a:spcBef>
                <a:spcPts val="640"/>
              </a:spcBef>
              <a:spcAft>
                <a:spcPts val="0"/>
              </a:spcAft>
              <a:buClr>
                <a:schemeClr val="dk1"/>
              </a:buClr>
              <a:buSzPts val="3200"/>
              <a:buChar char="•"/>
            </a:pPr>
            <a:r>
              <a:rPr lang="en-US"/>
              <a:t>Long-term  :sevre persistent asthma .  </a:t>
            </a:r>
            <a:endParaRPr/>
          </a:p>
          <a:p>
            <a:pPr indent="-342900" lvl="0" marL="342900" rtl="0" algn="l">
              <a:spcBef>
                <a:spcPts val="640"/>
              </a:spcBef>
              <a:spcAft>
                <a:spcPts val="0"/>
              </a:spcAft>
              <a:buClr>
                <a:schemeClr val="dk1"/>
              </a:buClr>
              <a:buSzPts val="3200"/>
              <a:buChar char="•"/>
            </a:pPr>
            <a:r>
              <a:rPr lang="en-US"/>
              <a:t>Reverse beta2-receptor subsensitivity and downregulation</a:t>
            </a:r>
            <a:endParaRPr/>
          </a:p>
          <a:p>
            <a:pPr indent="-342900" lvl="0" marL="342900" rtl="0" algn="l">
              <a:spcBef>
                <a:spcPts val="640"/>
              </a:spcBef>
              <a:spcAft>
                <a:spcPts val="0"/>
              </a:spcAft>
              <a:buClr>
                <a:schemeClr val="dk1"/>
              </a:buClr>
              <a:buSzPts val="3200"/>
              <a:buChar char="•"/>
            </a:pPr>
            <a:r>
              <a:rPr lang="en-US"/>
              <a:t>Higher-dose GCS  no advantage in severe asthma exacerbations.</a:t>
            </a:r>
            <a:endParaRPr/>
          </a:p>
          <a:p>
            <a:pPr indent="-342900" lvl="0" marL="342900" rtl="0" algn="l">
              <a:spcBef>
                <a:spcPts val="640"/>
              </a:spcBef>
              <a:spcAft>
                <a:spcPts val="0"/>
              </a:spcAft>
              <a:buClr>
                <a:schemeClr val="dk1"/>
              </a:buClr>
              <a:buSzPts val="3200"/>
              <a:buChar char="•"/>
            </a:pPr>
            <a:r>
              <a:rPr lang="en-US"/>
              <a:t>IV route no advantage over oral therapy</a:t>
            </a:r>
            <a:endParaRPr/>
          </a:p>
          <a:p>
            <a:pPr indent="-139700" lvl="0" marL="342900" rtl="0" algn="l">
              <a:spcBef>
                <a:spcPts val="640"/>
              </a:spcBef>
              <a:spcAft>
                <a:spcPts val="0"/>
              </a:spcAft>
              <a:buClr>
                <a:schemeClr val="dk1"/>
              </a:buClr>
              <a:buSzPts val="3200"/>
              <a:buNone/>
            </a:pPr>
            <a:r>
              <a:t/>
            </a:r>
            <a:endParaRPr/>
          </a:p>
        </p:txBody>
      </p:sp>
      <p:pic>
        <p:nvPicPr>
          <p:cNvPr id="582" name="Google Shape;582;p88"/>
          <p:cNvPicPr preferRelativeResize="0"/>
          <p:nvPr/>
        </p:nvPicPr>
        <p:blipFill rotWithShape="1">
          <a:blip r:embed="rId3">
            <a:alphaModFix/>
          </a:blip>
          <a:srcRect b="0" l="0" r="0" t="0"/>
          <a:stretch/>
        </p:blipFill>
        <p:spPr>
          <a:xfrm>
            <a:off x="7596188" y="5300663"/>
            <a:ext cx="1255712" cy="1292225"/>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6" name="Shape 586"/>
        <p:cNvGrpSpPr/>
        <p:nvPr/>
      </p:nvGrpSpPr>
      <p:grpSpPr>
        <a:xfrm>
          <a:off x="0" y="0"/>
          <a:ext cx="0" cy="0"/>
          <a:chOff x="0" y="0"/>
          <a:chExt cx="0" cy="0"/>
        </a:xfrm>
      </p:grpSpPr>
      <p:sp>
        <p:nvSpPr>
          <p:cNvPr id="587" name="Google Shape;587;p8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Leukotrienes Modifiers </a:t>
            </a:r>
            <a:endParaRPr/>
          </a:p>
        </p:txBody>
      </p:sp>
      <p:sp>
        <p:nvSpPr>
          <p:cNvPr id="588" name="Google Shape;588;p8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US"/>
              <a:t>Counteract  leukotrienes action( bronchospasm, increased vascular permeability, mucosal edema) </a:t>
            </a:r>
            <a:endParaRPr/>
          </a:p>
          <a:p>
            <a:pPr indent="-342900" lvl="0" marL="342900" rtl="0" algn="l">
              <a:spcBef>
                <a:spcPts val="640"/>
              </a:spcBef>
              <a:spcAft>
                <a:spcPts val="0"/>
              </a:spcAft>
              <a:buClr>
                <a:schemeClr val="dk1"/>
              </a:buClr>
              <a:buSzPts val="3200"/>
              <a:buFont typeface="Arial"/>
              <a:buNone/>
            </a:pPr>
            <a:r>
              <a:t/>
            </a:r>
            <a:endParaRPr/>
          </a:p>
          <a:p>
            <a:pPr indent="-342900" lvl="0" marL="342900" rtl="0" algn="l">
              <a:spcBef>
                <a:spcPts val="640"/>
              </a:spcBef>
              <a:spcAft>
                <a:spcPts val="0"/>
              </a:spcAft>
              <a:buClr>
                <a:schemeClr val="dk1"/>
              </a:buClr>
              <a:buSzPts val="3200"/>
              <a:buFont typeface="Arial"/>
              <a:buNone/>
            </a:pPr>
            <a:r>
              <a:rPr lang="en-US"/>
              <a:t>  -  5-lipoxygenase inhibitors: </a:t>
            </a:r>
            <a:r>
              <a:rPr lang="en-US">
                <a:solidFill>
                  <a:schemeClr val="accent1"/>
                </a:solidFill>
              </a:rPr>
              <a:t>Zileuton</a:t>
            </a:r>
            <a:endParaRPr/>
          </a:p>
          <a:p>
            <a:pPr indent="-342900" lvl="0" marL="342900" rtl="0" algn="l">
              <a:spcBef>
                <a:spcPts val="640"/>
              </a:spcBef>
              <a:spcAft>
                <a:spcPts val="0"/>
              </a:spcAft>
              <a:buClr>
                <a:schemeClr val="dk1"/>
              </a:buClr>
              <a:buSzPts val="3200"/>
              <a:buFont typeface="Arial"/>
              <a:buNone/>
            </a:pPr>
            <a:r>
              <a:t/>
            </a:r>
            <a:endParaRPr/>
          </a:p>
          <a:p>
            <a:pPr indent="-342900" lvl="0" marL="342900" rtl="0" algn="l">
              <a:spcBef>
                <a:spcPts val="640"/>
              </a:spcBef>
              <a:spcAft>
                <a:spcPts val="0"/>
              </a:spcAft>
              <a:buClr>
                <a:schemeClr val="dk1"/>
              </a:buClr>
              <a:buSzPts val="3200"/>
              <a:buFont typeface="Arial"/>
              <a:buNone/>
            </a:pPr>
            <a:r>
              <a:rPr lang="en-US"/>
              <a:t>  -Leukotriene-receptor antagonists :</a:t>
            </a:r>
            <a:endParaRPr/>
          </a:p>
          <a:p>
            <a:pPr indent="-342900" lvl="0" marL="342900" rtl="0" algn="l">
              <a:spcBef>
                <a:spcPts val="640"/>
              </a:spcBef>
              <a:spcAft>
                <a:spcPts val="0"/>
              </a:spcAft>
              <a:buClr>
                <a:schemeClr val="accent1"/>
              </a:buClr>
              <a:buSzPts val="3200"/>
              <a:buFont typeface="Arial"/>
              <a:buNone/>
            </a:pPr>
            <a:r>
              <a:rPr lang="en-US">
                <a:solidFill>
                  <a:schemeClr val="accent1"/>
                </a:solidFill>
              </a:rPr>
              <a:t> Zafrilukast  ,Montelukast </a:t>
            </a:r>
            <a:r>
              <a:rPr lang="en-US"/>
              <a:t> </a:t>
            </a:r>
            <a:endParaRPr>
              <a:solidFill>
                <a:schemeClr val="accent1"/>
              </a:solidFill>
            </a:endParaRPr>
          </a:p>
        </p:txBody>
      </p:sp>
      <p:pic>
        <p:nvPicPr>
          <p:cNvPr id="589" name="Google Shape;589;p89"/>
          <p:cNvPicPr preferRelativeResize="0"/>
          <p:nvPr/>
        </p:nvPicPr>
        <p:blipFill rotWithShape="1">
          <a:blip r:embed="rId3">
            <a:alphaModFix/>
          </a:blip>
          <a:srcRect b="0" l="0" r="0" t="0"/>
          <a:stretch/>
        </p:blipFill>
        <p:spPr>
          <a:xfrm>
            <a:off x="7235825" y="5157788"/>
            <a:ext cx="1258888" cy="1287462"/>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p9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Co-morbidities </a:t>
            </a:r>
            <a:endParaRPr/>
          </a:p>
        </p:txBody>
      </p:sp>
      <p:sp>
        <p:nvSpPr>
          <p:cNvPr id="596" name="Google Shape;596;p9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92500" lnSpcReduction="20000"/>
          </a:bodyPr>
          <a:lstStyle/>
          <a:p>
            <a:pPr indent="-342900" lvl="0" marL="342900" rtl="0" algn="l">
              <a:spcBef>
                <a:spcPts val="0"/>
              </a:spcBef>
              <a:spcAft>
                <a:spcPts val="0"/>
              </a:spcAft>
              <a:buClr>
                <a:schemeClr val="dk1"/>
              </a:buClr>
              <a:buSzPct val="100000"/>
              <a:buChar char="•"/>
            </a:pPr>
            <a:r>
              <a:rPr lang="en-US"/>
              <a:t>Bronchopulmonary aspergillosis</a:t>
            </a:r>
            <a:endParaRPr/>
          </a:p>
          <a:p>
            <a:pPr indent="-342900" lvl="0" marL="342900" rtl="0" algn="l">
              <a:spcBef>
                <a:spcPts val="592"/>
              </a:spcBef>
              <a:spcAft>
                <a:spcPts val="0"/>
              </a:spcAft>
              <a:buClr>
                <a:schemeClr val="dk1"/>
              </a:buClr>
              <a:buSzPct val="100000"/>
              <a:buChar char="•"/>
            </a:pPr>
            <a:r>
              <a:rPr lang="en-US"/>
              <a:t>Gastroesophageal reflux disease (GERD)</a:t>
            </a:r>
            <a:endParaRPr/>
          </a:p>
          <a:p>
            <a:pPr indent="-342900" lvl="0" marL="342900" rtl="0" algn="l">
              <a:spcBef>
                <a:spcPts val="592"/>
              </a:spcBef>
              <a:spcAft>
                <a:spcPts val="0"/>
              </a:spcAft>
              <a:buClr>
                <a:schemeClr val="dk1"/>
              </a:buClr>
              <a:buSzPct val="100000"/>
              <a:buChar char="•"/>
            </a:pPr>
            <a:r>
              <a:rPr lang="en-US" u="sng">
                <a:solidFill>
                  <a:schemeClr val="hlink"/>
                </a:solidFill>
                <a:hlinkClick r:id="rId3"/>
              </a:rPr>
              <a:t>Obesity</a:t>
            </a:r>
            <a:endParaRPr/>
          </a:p>
          <a:p>
            <a:pPr indent="-342900" lvl="0" marL="342900" rtl="0" algn="l">
              <a:spcBef>
                <a:spcPts val="592"/>
              </a:spcBef>
              <a:spcAft>
                <a:spcPts val="0"/>
              </a:spcAft>
              <a:buClr>
                <a:schemeClr val="dk1"/>
              </a:buClr>
              <a:buSzPct val="100000"/>
              <a:buChar char="•"/>
            </a:pPr>
            <a:r>
              <a:rPr lang="en-US" u="sng">
                <a:solidFill>
                  <a:schemeClr val="hlink"/>
                </a:solidFill>
                <a:hlinkClick r:id="rId4"/>
              </a:rPr>
              <a:t>Obstructive sleep apnea</a:t>
            </a:r>
            <a:endParaRPr/>
          </a:p>
          <a:p>
            <a:pPr indent="-342900" lvl="0" marL="342900" rtl="0" algn="l">
              <a:spcBef>
                <a:spcPts val="592"/>
              </a:spcBef>
              <a:spcAft>
                <a:spcPts val="0"/>
              </a:spcAft>
              <a:buClr>
                <a:schemeClr val="dk1"/>
              </a:buClr>
              <a:buSzPct val="100000"/>
              <a:buChar char="•"/>
            </a:pPr>
            <a:r>
              <a:rPr lang="en-US"/>
              <a:t>Rhinitis</a:t>
            </a:r>
            <a:endParaRPr/>
          </a:p>
          <a:p>
            <a:pPr indent="-342900" lvl="0" marL="342900" rtl="0" algn="l">
              <a:spcBef>
                <a:spcPts val="592"/>
              </a:spcBef>
              <a:spcAft>
                <a:spcPts val="0"/>
              </a:spcAft>
              <a:buClr>
                <a:schemeClr val="dk1"/>
              </a:buClr>
              <a:buSzPct val="100000"/>
              <a:buChar char="•"/>
            </a:pPr>
            <a:r>
              <a:rPr lang="en-US"/>
              <a:t>Sinusitis</a:t>
            </a:r>
            <a:endParaRPr/>
          </a:p>
          <a:p>
            <a:pPr indent="-342900" lvl="0" marL="342900" rtl="0" algn="l">
              <a:spcBef>
                <a:spcPts val="592"/>
              </a:spcBef>
              <a:spcAft>
                <a:spcPts val="0"/>
              </a:spcAft>
              <a:buClr>
                <a:schemeClr val="dk1"/>
              </a:buClr>
              <a:buSzPct val="100000"/>
              <a:buChar char="•"/>
            </a:pPr>
            <a:r>
              <a:rPr lang="en-US"/>
              <a:t>Depression</a:t>
            </a:r>
            <a:endParaRPr/>
          </a:p>
          <a:p>
            <a:pPr indent="-342900" lvl="0" marL="342900" rtl="0" algn="l">
              <a:spcBef>
                <a:spcPts val="592"/>
              </a:spcBef>
              <a:spcAft>
                <a:spcPts val="0"/>
              </a:spcAft>
              <a:buClr>
                <a:schemeClr val="dk1"/>
              </a:buClr>
              <a:buSzPct val="100000"/>
              <a:buChar char="•"/>
            </a:pPr>
            <a:r>
              <a:rPr lang="en-US"/>
              <a:t>Stress</a:t>
            </a:r>
            <a:endParaRPr/>
          </a:p>
          <a:p>
            <a:pPr indent="-342900" lvl="0" marL="342900" rtl="0" algn="l">
              <a:spcBef>
                <a:spcPts val="592"/>
              </a:spcBef>
              <a:spcAft>
                <a:spcPts val="0"/>
              </a:spcAft>
              <a:buClr>
                <a:schemeClr val="dk1"/>
              </a:buClr>
              <a:buSzPct val="100000"/>
              <a:buChar char="•"/>
            </a:pPr>
            <a:r>
              <a:rPr lang="en-US"/>
              <a:t>Low vitamin D levels</a:t>
            </a:r>
            <a:endParaRPr/>
          </a:p>
        </p:txBody>
      </p:sp>
      <p:pic>
        <p:nvPicPr>
          <p:cNvPr id="597" name="Google Shape;597;p90"/>
          <p:cNvPicPr preferRelativeResize="0"/>
          <p:nvPr/>
        </p:nvPicPr>
        <p:blipFill rotWithShape="1">
          <a:blip r:embed="rId5">
            <a:alphaModFix/>
          </a:blip>
          <a:srcRect b="0" l="0" r="0" t="0"/>
          <a:stretch/>
        </p:blipFill>
        <p:spPr>
          <a:xfrm>
            <a:off x="7235825" y="5013325"/>
            <a:ext cx="1255713" cy="1292225"/>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 name="Shape 602"/>
        <p:cNvGrpSpPr/>
        <p:nvPr/>
      </p:nvGrpSpPr>
      <p:grpSpPr>
        <a:xfrm>
          <a:off x="0" y="0"/>
          <a:ext cx="0" cy="0"/>
          <a:chOff x="0" y="0"/>
          <a:chExt cx="0" cy="0"/>
        </a:xfrm>
      </p:grpSpPr>
      <p:sp>
        <p:nvSpPr>
          <p:cNvPr id="603" name="Google Shape;603;p9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Biological  treatment</a:t>
            </a:r>
            <a:endParaRPr/>
          </a:p>
        </p:txBody>
      </p:sp>
      <p:sp>
        <p:nvSpPr>
          <p:cNvPr id="604" name="Google Shape;604;p91"/>
          <p:cNvSpPr txBox="1"/>
          <p:nvPr>
            <p:ph idx="1" type="body"/>
          </p:nvPr>
        </p:nvSpPr>
        <p:spPr>
          <a:xfrm>
            <a:off x="444500" y="1196975"/>
            <a:ext cx="8229600" cy="4525963"/>
          </a:xfrm>
          <a:prstGeom prst="rect">
            <a:avLst/>
          </a:prstGeom>
          <a:noFill/>
          <a:ln>
            <a:noFill/>
          </a:ln>
        </p:spPr>
        <p:txBody>
          <a:bodyPr anchorCtr="0" anchor="t" bIns="45700" lIns="91425" spcFirstLastPara="1" rIns="91425" wrap="square" tIns="45700">
            <a:noAutofit/>
          </a:bodyPr>
          <a:lstStyle/>
          <a:p>
            <a:pPr indent="-139700" lvl="0" marL="342900" rtl="0" algn="l">
              <a:spcBef>
                <a:spcPts val="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Char char="•"/>
            </a:pPr>
            <a:r>
              <a:rPr lang="en-US"/>
              <a:t>Mepolizumab and benralizumab ( inhibit IL-5 binding to eosinophils )</a:t>
            </a:r>
            <a:endParaRPr/>
          </a:p>
          <a:p>
            <a:pPr indent="-342900" lvl="0" marL="342900" rtl="0" algn="l">
              <a:spcBef>
                <a:spcPts val="640"/>
              </a:spcBef>
              <a:spcAft>
                <a:spcPts val="0"/>
              </a:spcAft>
              <a:buClr>
                <a:schemeClr val="dk1"/>
              </a:buClr>
              <a:buSzPts val="3200"/>
              <a:buChar char="•"/>
            </a:pPr>
            <a:r>
              <a:rPr lang="en-US"/>
              <a:t>Omalizumab : (IgE antagonist )</a:t>
            </a:r>
            <a:endParaRPr/>
          </a:p>
          <a:p>
            <a:pPr indent="-342900" lvl="0" marL="342900" rtl="0" algn="l">
              <a:spcBef>
                <a:spcPts val="640"/>
              </a:spcBef>
              <a:spcAft>
                <a:spcPts val="0"/>
              </a:spcAft>
              <a:buClr>
                <a:schemeClr val="dk1"/>
              </a:buClr>
              <a:buSzPts val="3200"/>
              <a:buChar char="•"/>
            </a:pPr>
            <a:r>
              <a:rPr lang="en-US"/>
              <a:t>Reslizumab (IL5 antagonist ,adults )</a:t>
            </a:r>
            <a:endParaRPr/>
          </a:p>
          <a:p>
            <a:pPr indent="-342900" lvl="0" marL="342900" rtl="0" algn="l">
              <a:spcBef>
                <a:spcPts val="640"/>
              </a:spcBef>
              <a:spcAft>
                <a:spcPts val="0"/>
              </a:spcAft>
              <a:buClr>
                <a:schemeClr val="dk1"/>
              </a:buClr>
              <a:buSzPts val="3200"/>
              <a:buChar char="•"/>
            </a:pPr>
            <a:r>
              <a:rPr lang="en-US"/>
              <a:t>Pitrakinra (IL4-/IL-13 antagonist) </a:t>
            </a:r>
            <a:endParaRPr/>
          </a:p>
          <a:p>
            <a:pPr indent="-342900" lvl="0" marL="342900" rtl="0" algn="l">
              <a:spcBef>
                <a:spcPts val="640"/>
              </a:spcBef>
              <a:spcAft>
                <a:spcPts val="0"/>
              </a:spcAft>
              <a:buClr>
                <a:schemeClr val="dk1"/>
              </a:buClr>
              <a:buSzPts val="3200"/>
              <a:buChar char="•"/>
            </a:pPr>
            <a:r>
              <a:rPr lang="en-US"/>
              <a:t>Lebrikizumab (IL-13 antagonist) </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8" name="Shape 608"/>
        <p:cNvGrpSpPr/>
        <p:nvPr/>
      </p:nvGrpSpPr>
      <p:grpSpPr>
        <a:xfrm>
          <a:off x="0" y="0"/>
          <a:ext cx="0" cy="0"/>
          <a:chOff x="0" y="0"/>
          <a:chExt cx="0" cy="0"/>
        </a:xfrm>
      </p:grpSpPr>
      <p:sp>
        <p:nvSpPr>
          <p:cNvPr id="609" name="Google Shape;609;p9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Conclusion</a:t>
            </a:r>
            <a:endParaRPr/>
          </a:p>
        </p:txBody>
      </p:sp>
      <p:sp>
        <p:nvSpPr>
          <p:cNvPr id="610" name="Google Shape;610;p9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US"/>
              <a:t>A number of recent advances in treating asthma exist, HOWEVER</a:t>
            </a:r>
            <a:endParaRPr/>
          </a:p>
          <a:p>
            <a:pPr indent="-342900" lvl="0" marL="342900" rtl="0" algn="l">
              <a:spcBef>
                <a:spcPts val="640"/>
              </a:spcBef>
              <a:spcAft>
                <a:spcPts val="0"/>
              </a:spcAft>
              <a:buClr>
                <a:schemeClr val="dk1"/>
              </a:buClr>
              <a:buSzPts val="3200"/>
              <a:buChar char="•"/>
            </a:pPr>
            <a:r>
              <a:rPr lang="en-US"/>
              <a:t>Importance of adhering to essentials in Treating childhood asthma.</a:t>
            </a:r>
            <a:endParaRPr/>
          </a:p>
          <a:p>
            <a:pPr indent="-342900" lvl="0" marL="342900" rtl="0" algn="l">
              <a:spcBef>
                <a:spcPts val="640"/>
              </a:spcBef>
              <a:spcAft>
                <a:spcPts val="0"/>
              </a:spcAft>
              <a:buClr>
                <a:schemeClr val="dk1"/>
              </a:buClr>
              <a:buSzPts val="3200"/>
              <a:buChar char="•"/>
            </a:pPr>
            <a:r>
              <a:rPr lang="en-US"/>
              <a:t>Childhood asthma can be treated at community level.</a:t>
            </a:r>
            <a:endParaRPr/>
          </a:p>
          <a:p>
            <a:pPr indent="-342900" lvl="0" marL="342900" rtl="0" algn="l">
              <a:spcBef>
                <a:spcPts val="640"/>
              </a:spcBef>
              <a:spcAft>
                <a:spcPts val="0"/>
              </a:spcAft>
              <a:buClr>
                <a:schemeClr val="dk1"/>
              </a:buClr>
              <a:buSzPts val="3200"/>
              <a:buChar char="•"/>
            </a:pPr>
            <a:r>
              <a:rPr lang="en-US"/>
              <a:t>Healthworkers should try to focus on improving quality of indoor and outdoor aie quality.</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4" name="Shape 614"/>
        <p:cNvGrpSpPr/>
        <p:nvPr/>
      </p:nvGrpSpPr>
      <p:grpSpPr>
        <a:xfrm>
          <a:off x="0" y="0"/>
          <a:ext cx="0" cy="0"/>
          <a:chOff x="0" y="0"/>
          <a:chExt cx="0" cy="0"/>
        </a:xfrm>
      </p:grpSpPr>
      <p:sp>
        <p:nvSpPr>
          <p:cNvPr id="615" name="Google Shape;615;p9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616" name="Google Shape;616;p9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139700" lvl="0" marL="342900" rtl="0" algn="l">
              <a:spcBef>
                <a:spcPts val="0"/>
              </a:spcBef>
              <a:spcAft>
                <a:spcPts val="0"/>
              </a:spcAft>
              <a:buClr>
                <a:schemeClr val="dk1"/>
              </a:buClr>
              <a:buSzPts val="3200"/>
              <a:buNone/>
            </a:pPr>
            <a:r>
              <a:t/>
            </a:r>
            <a:endParaRPr/>
          </a:p>
        </p:txBody>
      </p:sp>
      <p:pic>
        <p:nvPicPr>
          <p:cNvPr id="617" name="Google Shape;617;p93"/>
          <p:cNvPicPr preferRelativeResize="0"/>
          <p:nvPr/>
        </p:nvPicPr>
        <p:blipFill rotWithShape="1">
          <a:blip r:embed="rId3">
            <a:alphaModFix/>
          </a:blip>
          <a:srcRect b="0" l="0" r="0" t="0"/>
          <a:stretch/>
        </p:blipFill>
        <p:spPr>
          <a:xfrm>
            <a:off x="-180975" y="2520950"/>
            <a:ext cx="9024938" cy="2527300"/>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sp>
        <p:nvSpPr>
          <p:cNvPr id="622" name="Google Shape;622;p9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i="1" lang="en-US" sz="6000">
                <a:solidFill>
                  <a:srgbClr val="FF0000"/>
                </a:solidFill>
              </a:rPr>
              <a:t>Management: Acute severe Asthma  </a:t>
            </a:r>
            <a:endParaRPr b="1" i="1" sz="6000">
              <a:solidFill>
                <a:srgbClr val="FF0000"/>
              </a:solidFill>
            </a:endParaRPr>
          </a:p>
        </p:txBody>
      </p:sp>
      <p:sp>
        <p:nvSpPr>
          <p:cNvPr id="623" name="Google Shape;623;p9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rgbClr val="888888"/>
              </a:buClr>
              <a:buSzPts val="3200"/>
              <a:buNone/>
            </a:pPr>
            <a:r>
              <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7" name="Shape 627"/>
        <p:cNvGrpSpPr/>
        <p:nvPr/>
      </p:nvGrpSpPr>
      <p:grpSpPr>
        <a:xfrm>
          <a:off x="0" y="0"/>
          <a:ext cx="0" cy="0"/>
          <a:chOff x="0" y="0"/>
          <a:chExt cx="0" cy="0"/>
        </a:xfrm>
      </p:grpSpPr>
      <p:sp>
        <p:nvSpPr>
          <p:cNvPr id="628" name="Google Shape;628;p9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br>
              <a:rPr b="1" lang="en-US" u="sng">
                <a:solidFill>
                  <a:srgbClr val="FF0000"/>
                </a:solidFill>
              </a:rPr>
            </a:br>
            <a:r>
              <a:rPr b="1" lang="en-US" u="sng">
                <a:solidFill>
                  <a:srgbClr val="FF0000"/>
                </a:solidFill>
              </a:rPr>
              <a:t>Severe asthma is indicated by: </a:t>
            </a:r>
            <a:br>
              <a:rPr b="1" lang="en-US" u="sng">
                <a:solidFill>
                  <a:srgbClr val="FF0000"/>
                </a:solidFill>
              </a:rPr>
            </a:br>
            <a:endParaRPr>
              <a:solidFill>
                <a:srgbClr val="FF0000"/>
              </a:solidFill>
            </a:endParaRPr>
          </a:p>
        </p:txBody>
      </p:sp>
      <p:sp>
        <p:nvSpPr>
          <p:cNvPr id="629" name="Google Shape;629;p9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US"/>
              <a:t>Apprehensiveness </a:t>
            </a:r>
            <a:endParaRPr/>
          </a:p>
          <a:p>
            <a:pPr indent="-342900" lvl="0" marL="342900" rtl="0" algn="l">
              <a:spcBef>
                <a:spcPts val="640"/>
              </a:spcBef>
              <a:spcAft>
                <a:spcPts val="0"/>
              </a:spcAft>
              <a:buClr>
                <a:schemeClr val="dk1"/>
              </a:buClr>
              <a:buSzPts val="3200"/>
              <a:buChar char="•"/>
            </a:pPr>
            <a:r>
              <a:rPr lang="en-US"/>
              <a:t>Unable to complete sentences in one breath </a:t>
            </a:r>
            <a:endParaRPr/>
          </a:p>
          <a:p>
            <a:pPr indent="-342900" lvl="0" marL="342900" rtl="0" algn="l">
              <a:spcBef>
                <a:spcPts val="640"/>
              </a:spcBef>
              <a:spcAft>
                <a:spcPts val="0"/>
              </a:spcAft>
              <a:buClr>
                <a:schemeClr val="dk1"/>
              </a:buClr>
              <a:buSzPts val="3200"/>
              <a:buChar char="•"/>
            </a:pPr>
            <a:r>
              <a:rPr lang="en-US"/>
              <a:t>SaO2&lt;92% in room air after three appropriate doses of inhaled salbutamol within 60 mins. </a:t>
            </a:r>
            <a:endParaRPr/>
          </a:p>
          <a:p>
            <a:pPr indent="-342900" lvl="0" marL="342900" rtl="0" algn="l">
              <a:spcBef>
                <a:spcPts val="640"/>
              </a:spcBef>
              <a:spcAft>
                <a:spcPts val="0"/>
              </a:spcAft>
              <a:buClr>
                <a:schemeClr val="dk1"/>
              </a:buClr>
              <a:buSzPts val="3200"/>
              <a:buChar char="•"/>
            </a:pPr>
            <a:r>
              <a:rPr lang="en-US"/>
              <a:t>Tachycardia &gt;120 in children aged &gt;5 yr &gt;130 in children aged 2-5</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3" name="Shape 633"/>
        <p:cNvGrpSpPr/>
        <p:nvPr/>
      </p:nvGrpSpPr>
      <p:grpSpPr>
        <a:xfrm>
          <a:off x="0" y="0"/>
          <a:ext cx="0" cy="0"/>
          <a:chOff x="0" y="0"/>
          <a:chExt cx="0" cy="0"/>
        </a:xfrm>
      </p:grpSpPr>
      <p:sp>
        <p:nvSpPr>
          <p:cNvPr id="634" name="Google Shape;634;p9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635" name="Google Shape;635;p9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b="1" lang="en-US"/>
              <a:t>Increasing tachycardia denotes worsening asthma or increasing doses of salbutamol. Tachycardia is universal in the setting of a salbutamol infusion. (? SVT) </a:t>
            </a:r>
            <a:endParaRPr/>
          </a:p>
          <a:p>
            <a:pPr indent="-342900" lvl="0" marL="342900" rtl="0" algn="l">
              <a:spcBef>
                <a:spcPts val="640"/>
              </a:spcBef>
              <a:spcAft>
                <a:spcPts val="0"/>
              </a:spcAft>
              <a:buClr>
                <a:schemeClr val="dk1"/>
              </a:buClr>
              <a:buSzPts val="3200"/>
              <a:buChar char="•"/>
            </a:pPr>
            <a:r>
              <a:rPr b="1" lang="en-US"/>
              <a:t>Tachypnoea &gt;30 in children aged &gt;5 yr &gt;50 in children aged 2-5 yr </a:t>
            </a:r>
            <a:endParaRPr/>
          </a:p>
          <a:p>
            <a:pPr indent="-342900" lvl="0" marL="342900" rtl="0" algn="l">
              <a:spcBef>
                <a:spcPts val="640"/>
              </a:spcBef>
              <a:spcAft>
                <a:spcPts val="0"/>
              </a:spcAft>
              <a:buClr>
                <a:schemeClr val="dk1"/>
              </a:buClr>
              <a:buSzPts val="3200"/>
              <a:buChar char="•"/>
            </a:pPr>
            <a:r>
              <a:rPr b="1" lang="en-US"/>
              <a:t>Palpable pulsus paradoxus (equates to ≥15 mm Hg) – NB all asthmatics have some degree of pulsus paradoxus at rest. </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sp>
        <p:nvSpPr>
          <p:cNvPr id="640" name="Google Shape;640;p9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br>
              <a:rPr b="1" lang="en-US" u="sng">
                <a:solidFill>
                  <a:srgbClr val="FF0000"/>
                </a:solidFill>
              </a:rPr>
            </a:br>
            <a:r>
              <a:rPr b="1" lang="en-US" u="sng">
                <a:solidFill>
                  <a:srgbClr val="FF0000"/>
                </a:solidFill>
              </a:rPr>
              <a:t>Progressive worsening: </a:t>
            </a:r>
            <a:br>
              <a:rPr b="1" lang="en-US" u="sng">
                <a:solidFill>
                  <a:srgbClr val="FF0000"/>
                </a:solidFill>
              </a:rPr>
            </a:br>
            <a:endParaRPr>
              <a:solidFill>
                <a:srgbClr val="FF0000"/>
              </a:solidFill>
            </a:endParaRPr>
          </a:p>
        </p:txBody>
      </p:sp>
      <p:sp>
        <p:nvSpPr>
          <p:cNvPr id="641" name="Google Shape;641;p9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US"/>
              <a:t>Agitation and Confusion </a:t>
            </a:r>
            <a:endParaRPr/>
          </a:p>
          <a:p>
            <a:pPr indent="-342900" lvl="0" marL="342900" rtl="0" algn="l">
              <a:spcBef>
                <a:spcPts val="640"/>
              </a:spcBef>
              <a:spcAft>
                <a:spcPts val="0"/>
              </a:spcAft>
              <a:buClr>
                <a:schemeClr val="dk1"/>
              </a:buClr>
              <a:buSzPts val="3200"/>
              <a:buChar char="•"/>
            </a:pPr>
            <a:r>
              <a:rPr lang="en-US"/>
              <a:t>Exhaustion </a:t>
            </a:r>
            <a:endParaRPr/>
          </a:p>
          <a:p>
            <a:pPr indent="-342900" lvl="0" marL="342900" rtl="0" algn="l">
              <a:spcBef>
                <a:spcPts val="640"/>
              </a:spcBef>
              <a:spcAft>
                <a:spcPts val="0"/>
              </a:spcAft>
              <a:buClr>
                <a:schemeClr val="dk1"/>
              </a:buClr>
              <a:buSzPts val="3200"/>
              <a:buChar char="•"/>
            </a:pPr>
            <a:r>
              <a:rPr lang="en-US"/>
              <a:t>Cyanosis </a:t>
            </a:r>
            <a:endParaRPr/>
          </a:p>
          <a:p>
            <a:pPr indent="-342900" lvl="0" marL="342900" rtl="0" algn="l">
              <a:spcBef>
                <a:spcPts val="640"/>
              </a:spcBef>
              <a:spcAft>
                <a:spcPts val="0"/>
              </a:spcAft>
              <a:buClr>
                <a:schemeClr val="dk1"/>
              </a:buClr>
              <a:buSzPts val="3200"/>
              <a:buChar char="•"/>
            </a:pPr>
            <a:r>
              <a:rPr lang="en-US"/>
              <a:t>Increasing tachycardia. NB Decreasing heart rate is pre-terminal </a:t>
            </a:r>
            <a:endParaRPr/>
          </a:p>
          <a:p>
            <a:pPr indent="-342900" lvl="0" marL="342900" rtl="0" algn="l">
              <a:spcBef>
                <a:spcPts val="640"/>
              </a:spcBef>
              <a:spcAft>
                <a:spcPts val="0"/>
              </a:spcAft>
              <a:buClr>
                <a:schemeClr val="dk1"/>
              </a:buClr>
              <a:buSzPts val="3200"/>
              <a:buChar char="•"/>
            </a:pPr>
            <a:r>
              <a:rPr lang="en-US"/>
              <a:t>Poor respiratory effort </a:t>
            </a:r>
            <a:endParaRPr/>
          </a:p>
          <a:p>
            <a:pPr indent="-139700" lvl="0" marL="342900" rtl="0" algn="l">
              <a:spcBef>
                <a:spcPts val="640"/>
              </a:spcBef>
              <a:spcAft>
                <a:spcPts val="0"/>
              </a:spcAft>
              <a:buClr>
                <a:schemeClr val="dk1"/>
              </a:buClr>
              <a:buSzPts val="3200"/>
              <a:buNone/>
            </a:pPr>
            <a:r>
              <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sp>
        <p:nvSpPr>
          <p:cNvPr id="646" name="Google Shape;646;p9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a:solidFill>
                  <a:srgbClr val="FF0000"/>
                </a:solidFill>
              </a:rPr>
              <a:t>Important Notes </a:t>
            </a:r>
            <a:r>
              <a:rPr lang="en-US"/>
              <a:t> </a:t>
            </a:r>
            <a:endParaRPr/>
          </a:p>
        </p:txBody>
      </p:sp>
      <p:sp>
        <p:nvSpPr>
          <p:cNvPr id="647" name="Google Shape;647;p9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b="1" lang="en-US"/>
              <a:t>1.Wheezing may be less apparent with increasing airway obstruction, with a silent chest occurring in life threatening asthma. </a:t>
            </a:r>
            <a:endParaRPr/>
          </a:p>
          <a:p>
            <a:pPr indent="-139700" lvl="0" marL="342900" rtl="0" algn="l">
              <a:spcBef>
                <a:spcPts val="640"/>
              </a:spcBef>
              <a:spcAft>
                <a:spcPts val="0"/>
              </a:spcAft>
              <a:buClr>
                <a:schemeClr val="dk1"/>
              </a:buClr>
              <a:buSzPts val="3200"/>
              <a:buNone/>
            </a:pPr>
            <a:r>
              <a:t/>
            </a:r>
            <a:endParaRPr b="1"/>
          </a:p>
          <a:p>
            <a:pPr indent="-342900" lvl="0" marL="342900" rtl="0" algn="l">
              <a:spcBef>
                <a:spcPts val="640"/>
              </a:spcBef>
              <a:spcAft>
                <a:spcPts val="0"/>
              </a:spcAft>
              <a:buClr>
                <a:schemeClr val="dk1"/>
              </a:buClr>
              <a:buSzPts val="3200"/>
              <a:buChar char="•"/>
            </a:pPr>
            <a:r>
              <a:rPr b="1" lang="en-US"/>
              <a:t>2. Clinical signs correlate poorly with severity of airway obstruction. Thus objective measurements with SaO2 are essential. </a:t>
            </a:r>
            <a:endParaRPr/>
          </a:p>
          <a:p>
            <a:pPr indent="-139700" lvl="0" marL="342900" rtl="0" algn="l">
              <a:spcBef>
                <a:spcPts val="640"/>
              </a:spcBef>
              <a:spcAft>
                <a:spcPts val="0"/>
              </a:spcAft>
              <a:buClr>
                <a:schemeClr val="dk1"/>
              </a:buClr>
              <a:buSzPts val="3200"/>
              <a:buNone/>
            </a:pPr>
            <a:r>
              <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p9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a:solidFill>
                  <a:srgbClr val="FF0000"/>
                </a:solidFill>
              </a:rPr>
              <a:t>Important Notes </a:t>
            </a:r>
            <a:endParaRPr b="1">
              <a:solidFill>
                <a:srgbClr val="FF0000"/>
              </a:solidFill>
            </a:endParaRPr>
          </a:p>
        </p:txBody>
      </p:sp>
      <p:sp>
        <p:nvSpPr>
          <p:cNvPr id="653" name="Google Shape;653;p9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b="1" lang="en-US"/>
              <a:t>3. CXR may be abnormal but does not usually guide management. A pneumothorax may be revealed in severe respiratory failure. </a:t>
            </a:r>
            <a:endParaRPr/>
          </a:p>
          <a:p>
            <a:pPr indent="-342900" lvl="0" marL="342900" rtl="0" algn="l">
              <a:spcBef>
                <a:spcPts val="640"/>
              </a:spcBef>
              <a:spcAft>
                <a:spcPts val="0"/>
              </a:spcAft>
              <a:buClr>
                <a:schemeClr val="dk1"/>
              </a:buClr>
              <a:buSzPts val="3200"/>
              <a:buChar char="•"/>
            </a:pPr>
            <a:r>
              <a:rPr b="1" lang="en-US"/>
              <a:t>4. Blood gases rarely guide therapy. A rising pCO2 may be indicative of worsening respiratory failure, but the decision to intubate is still a clinical one. Metabolic acidosis may be caused by salbutamol, particularly intravenous </a:t>
            </a:r>
            <a:endParaRPr/>
          </a:p>
          <a:p>
            <a:pPr indent="-139700" lvl="0" marL="342900" rtl="0" algn="l">
              <a:spcBef>
                <a:spcPts val="640"/>
              </a:spcBef>
              <a:spcAft>
                <a:spcPts val="0"/>
              </a:spcAft>
              <a:buClr>
                <a:schemeClr val="dk1"/>
              </a:buClr>
              <a:buSzPts val="3200"/>
              <a:buNone/>
            </a:pPr>
            <a:r>
              <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7" name="Shape 657"/>
        <p:cNvGrpSpPr/>
        <p:nvPr/>
      </p:nvGrpSpPr>
      <p:grpSpPr>
        <a:xfrm>
          <a:off x="0" y="0"/>
          <a:ext cx="0" cy="0"/>
          <a:chOff x="0" y="0"/>
          <a:chExt cx="0" cy="0"/>
        </a:xfrm>
      </p:grpSpPr>
      <p:sp>
        <p:nvSpPr>
          <p:cNvPr id="658" name="Google Shape;658;p10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Status asthmaticus </a:t>
            </a:r>
            <a:endParaRPr/>
          </a:p>
        </p:txBody>
      </p:sp>
      <p:sp>
        <p:nvSpPr>
          <p:cNvPr id="659" name="Google Shape;659;p10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US"/>
              <a:t>an acute exacerbation of asthma that remains unresponsive to initial treatment with bronchodilators. </a:t>
            </a:r>
            <a:endParaRPr/>
          </a:p>
          <a:p>
            <a:pPr indent="-342900" lvl="0" marL="342900" rtl="0" algn="l">
              <a:spcBef>
                <a:spcPts val="640"/>
              </a:spcBef>
              <a:spcAft>
                <a:spcPts val="0"/>
              </a:spcAft>
              <a:buClr>
                <a:schemeClr val="dk1"/>
              </a:buClr>
              <a:buSzPts val="3200"/>
              <a:buChar char="•"/>
            </a:pPr>
            <a:r>
              <a:rPr lang="en-US"/>
              <a:t>varies from a mild form to a severe form with bronchospasm, airway inflammation, and mucus plugging that can cause difficulty breathing, carbon dioxide retention, hypoxemia, and respiratory failure.</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sp>
        <p:nvSpPr>
          <p:cNvPr id="664" name="Google Shape;664;p10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a:solidFill>
                  <a:srgbClr val="FF0000"/>
                </a:solidFill>
              </a:rPr>
              <a:t>Indications for consideration of admission to PICU </a:t>
            </a:r>
            <a:endParaRPr/>
          </a:p>
        </p:txBody>
      </p:sp>
      <p:sp>
        <p:nvSpPr>
          <p:cNvPr id="665" name="Google Shape;665;p10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139700" lvl="0" marL="342900" rtl="0" algn="l">
              <a:spcBef>
                <a:spcPts val="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Char char="•"/>
            </a:pPr>
            <a:r>
              <a:rPr b="1" lang="en-US"/>
              <a:t>Severe acute asthma which has not responded adequately to continuous inhaled bronchodilators for one hour . and a single bolus of IV salbutamol  (epinephrine )  and IV bolus of steroids </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sp>
        <p:nvSpPr>
          <p:cNvPr id="670" name="Google Shape;670;p10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br>
              <a:rPr b="1" lang="en-US">
                <a:solidFill>
                  <a:srgbClr val="FF0000"/>
                </a:solidFill>
              </a:rPr>
            </a:br>
            <a:r>
              <a:rPr b="1" lang="en-US">
                <a:solidFill>
                  <a:srgbClr val="FF0000"/>
                </a:solidFill>
              </a:rPr>
              <a:t>Aims of therapy in severe episode</a:t>
            </a:r>
            <a:br>
              <a:rPr b="1" lang="en-US"/>
            </a:br>
            <a:endParaRPr/>
          </a:p>
        </p:txBody>
      </p:sp>
      <p:sp>
        <p:nvSpPr>
          <p:cNvPr id="671" name="Google Shape;671;p10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b="1" lang="en-US"/>
              <a:t>Maintenance of adequate oxygenation (SaO2 ≥ 93%). </a:t>
            </a:r>
            <a:endParaRPr/>
          </a:p>
          <a:p>
            <a:pPr indent="-139700" lvl="0" marL="342900" rtl="0" algn="l">
              <a:spcBef>
                <a:spcPts val="640"/>
              </a:spcBef>
              <a:spcAft>
                <a:spcPts val="0"/>
              </a:spcAft>
              <a:buClr>
                <a:schemeClr val="dk1"/>
              </a:buClr>
              <a:buSzPts val="3200"/>
              <a:buNone/>
            </a:pPr>
            <a:r>
              <a:t/>
            </a:r>
            <a:endParaRPr b="1"/>
          </a:p>
          <a:p>
            <a:pPr indent="-342900" lvl="0" marL="342900" rtl="0" algn="l">
              <a:spcBef>
                <a:spcPts val="640"/>
              </a:spcBef>
              <a:spcAft>
                <a:spcPts val="0"/>
              </a:spcAft>
              <a:buClr>
                <a:schemeClr val="dk1"/>
              </a:buClr>
              <a:buSzPts val="3200"/>
              <a:buChar char="•"/>
            </a:pPr>
            <a:r>
              <a:rPr b="1" lang="en-US"/>
              <a:t>Maintenance of haemodynamic stability </a:t>
            </a:r>
            <a:endParaRPr/>
          </a:p>
          <a:p>
            <a:pPr indent="-139700" lvl="0" marL="342900" rtl="0" algn="l">
              <a:spcBef>
                <a:spcPts val="640"/>
              </a:spcBef>
              <a:spcAft>
                <a:spcPts val="0"/>
              </a:spcAft>
              <a:buClr>
                <a:schemeClr val="dk1"/>
              </a:buClr>
              <a:buSzPts val="3200"/>
              <a:buNone/>
            </a:pPr>
            <a:r>
              <a:t/>
            </a:r>
            <a:endParaRPr b="1"/>
          </a:p>
          <a:p>
            <a:pPr indent="-342900" lvl="0" marL="342900" rtl="0" algn="l">
              <a:spcBef>
                <a:spcPts val="640"/>
              </a:spcBef>
              <a:spcAft>
                <a:spcPts val="0"/>
              </a:spcAft>
              <a:buClr>
                <a:schemeClr val="dk1"/>
              </a:buClr>
              <a:buSzPts val="3200"/>
              <a:buChar char="•"/>
            </a:pPr>
            <a:r>
              <a:rPr b="1" lang="en-US"/>
              <a:t>Rapid bronchodilation </a:t>
            </a:r>
            <a:endParaRPr/>
          </a:p>
          <a:p>
            <a:pPr indent="-139700" lvl="0" marL="342900" rtl="0" algn="l">
              <a:spcBef>
                <a:spcPts val="640"/>
              </a:spcBef>
              <a:spcAft>
                <a:spcPts val="0"/>
              </a:spcAft>
              <a:buClr>
                <a:schemeClr val="dk1"/>
              </a:buClr>
              <a:buSzPts val="3200"/>
              <a:buNone/>
            </a:pPr>
            <a:r>
              <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sp>
        <p:nvSpPr>
          <p:cNvPr id="676" name="Google Shape;676;p10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a:solidFill>
                  <a:srgbClr val="FF0000"/>
                </a:solidFill>
              </a:rPr>
              <a:t>Maintenance of adequate oxygenation </a:t>
            </a:r>
            <a:endParaRPr/>
          </a:p>
        </p:txBody>
      </p:sp>
      <p:sp>
        <p:nvSpPr>
          <p:cNvPr id="677" name="Google Shape;677;p10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139700" lvl="0" marL="342900" rtl="0" algn="l">
              <a:spcBef>
                <a:spcPts val="0"/>
              </a:spcBef>
              <a:spcAft>
                <a:spcPts val="0"/>
              </a:spcAft>
              <a:buClr>
                <a:schemeClr val="dk1"/>
              </a:buClr>
              <a:buSzPts val="3200"/>
              <a:buNone/>
            </a:pPr>
            <a:r>
              <a:t/>
            </a:r>
            <a:endParaRPr b="1"/>
          </a:p>
          <a:p>
            <a:pPr indent="-342900" lvl="0" marL="342900" rtl="0" algn="l">
              <a:spcBef>
                <a:spcPts val="640"/>
              </a:spcBef>
              <a:spcAft>
                <a:spcPts val="0"/>
              </a:spcAft>
              <a:buClr>
                <a:schemeClr val="dk1"/>
              </a:buClr>
              <a:buSzPts val="3200"/>
              <a:buChar char="•"/>
            </a:pPr>
            <a:r>
              <a:rPr b="1" lang="en-US"/>
              <a:t>Oxygen delivery is best by high flow oxygen via reservoir fitted facial mask (thereby increasing FiO2), with the aim of maintaining SaO2 ≥ 92%. </a:t>
            </a:r>
            <a:endParaRPr/>
          </a:p>
          <a:p>
            <a:pPr indent="-1397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Char char="•"/>
            </a:pPr>
            <a:r>
              <a:rPr lang="en-US"/>
              <a:t>. </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1" name="Shape 681"/>
        <p:cNvGrpSpPr/>
        <p:nvPr/>
      </p:nvGrpSpPr>
      <p:grpSpPr>
        <a:xfrm>
          <a:off x="0" y="0"/>
          <a:ext cx="0" cy="0"/>
          <a:chOff x="0" y="0"/>
          <a:chExt cx="0" cy="0"/>
        </a:xfrm>
      </p:grpSpPr>
      <p:sp>
        <p:nvSpPr>
          <p:cNvPr id="682" name="Google Shape;682;p10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a:solidFill>
                  <a:srgbClr val="FF0000"/>
                </a:solidFill>
              </a:rPr>
              <a:t>Why is there hypoxaemia?</a:t>
            </a:r>
            <a:endParaRPr b="1">
              <a:solidFill>
                <a:srgbClr val="FF0000"/>
              </a:solidFill>
            </a:endParaRPr>
          </a:p>
        </p:txBody>
      </p:sp>
      <p:sp>
        <p:nvSpPr>
          <p:cNvPr id="683" name="Google Shape;683;p10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b="1" lang="en-US"/>
              <a:t>Bronchial obstruction leading to ventilation-perfusion mismatch</a:t>
            </a:r>
            <a:endParaRPr/>
          </a:p>
          <a:p>
            <a:pPr indent="-342900" lvl="0" marL="342900" rtl="0" algn="l">
              <a:spcBef>
                <a:spcPts val="640"/>
              </a:spcBef>
              <a:spcAft>
                <a:spcPts val="0"/>
              </a:spcAft>
              <a:buClr>
                <a:schemeClr val="dk1"/>
              </a:buClr>
              <a:buSzPts val="3200"/>
              <a:buChar char="•"/>
            </a:pPr>
            <a:r>
              <a:rPr b="1" lang="en-US"/>
              <a:t> + hypoventilation </a:t>
            </a:r>
            <a:endParaRPr/>
          </a:p>
          <a:p>
            <a:pPr indent="-342900" lvl="0" marL="342900" rtl="0" algn="l">
              <a:spcBef>
                <a:spcPts val="640"/>
              </a:spcBef>
              <a:spcAft>
                <a:spcPts val="0"/>
              </a:spcAft>
              <a:buClr>
                <a:schemeClr val="dk1"/>
              </a:buClr>
              <a:buSzPts val="3200"/>
              <a:buChar char="•"/>
            </a:pPr>
            <a:r>
              <a:rPr b="1" lang="en-US"/>
              <a:t>+ alveolar hypercarbia</a:t>
            </a:r>
            <a:endParaRPr/>
          </a:p>
          <a:p>
            <a:pPr indent="-342900" lvl="0" marL="342900" rtl="0" algn="l">
              <a:spcBef>
                <a:spcPts val="640"/>
              </a:spcBef>
              <a:spcAft>
                <a:spcPts val="0"/>
              </a:spcAft>
              <a:buClr>
                <a:schemeClr val="dk1"/>
              </a:buClr>
              <a:buSzPts val="3200"/>
              <a:buChar char="•"/>
            </a:pPr>
            <a:r>
              <a:rPr b="1" lang="en-US"/>
              <a:t> + acidotic pulmonary vasoconstriction. </a:t>
            </a:r>
            <a:endParaRPr/>
          </a:p>
          <a:p>
            <a:pPr indent="-139700" lvl="0" marL="342900" rtl="0" algn="l">
              <a:spcBef>
                <a:spcPts val="640"/>
              </a:spcBef>
              <a:spcAft>
                <a:spcPts val="0"/>
              </a:spcAft>
              <a:buClr>
                <a:schemeClr val="dk1"/>
              </a:buClr>
              <a:buSzPts val="3200"/>
              <a:buNone/>
            </a:pPr>
            <a:r>
              <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 name="Shape 687"/>
        <p:cNvGrpSpPr/>
        <p:nvPr/>
      </p:nvGrpSpPr>
      <p:grpSpPr>
        <a:xfrm>
          <a:off x="0" y="0"/>
          <a:ext cx="0" cy="0"/>
          <a:chOff x="0" y="0"/>
          <a:chExt cx="0" cy="0"/>
        </a:xfrm>
      </p:grpSpPr>
      <p:sp>
        <p:nvSpPr>
          <p:cNvPr id="688" name="Google Shape;688;p10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a:solidFill>
                  <a:srgbClr val="FF0000"/>
                </a:solidFill>
              </a:rPr>
              <a:t>What is hypoxaemia</a:t>
            </a:r>
            <a:r>
              <a:rPr lang="en-US">
                <a:solidFill>
                  <a:srgbClr val="FF0000"/>
                </a:solidFill>
              </a:rPr>
              <a:t>?</a:t>
            </a:r>
            <a:endParaRPr>
              <a:solidFill>
                <a:srgbClr val="FF0000"/>
              </a:solidFill>
            </a:endParaRPr>
          </a:p>
        </p:txBody>
      </p:sp>
      <p:sp>
        <p:nvSpPr>
          <p:cNvPr id="689" name="Google Shape;689;p105"/>
          <p:cNvSpPr txBox="1"/>
          <p:nvPr>
            <p:ph idx="1" type="body"/>
          </p:nvPr>
        </p:nvSpPr>
        <p:spPr>
          <a:xfrm>
            <a:off x="457200" y="1700213"/>
            <a:ext cx="8229600" cy="4525962"/>
          </a:xfrm>
          <a:prstGeom prst="rect">
            <a:avLst/>
          </a:prstGeom>
          <a:noFill/>
          <a:ln>
            <a:noFill/>
          </a:ln>
        </p:spPr>
        <p:txBody>
          <a:bodyPr anchorCtr="0" anchor="t" bIns="45700" lIns="91425" spcFirstLastPara="1" rIns="91425" wrap="square" tIns="45700">
            <a:noAutofit/>
          </a:bodyPr>
          <a:lstStyle/>
          <a:p>
            <a:pPr indent="-139700" lvl="0" marL="342900" rtl="0" algn="l">
              <a:spcBef>
                <a:spcPts val="0"/>
              </a:spcBef>
              <a:spcAft>
                <a:spcPts val="0"/>
              </a:spcAft>
              <a:buClr>
                <a:schemeClr val="dk1"/>
              </a:buClr>
              <a:buSzPts val="3200"/>
              <a:buNone/>
            </a:pPr>
            <a:r>
              <a:t/>
            </a:r>
            <a:endParaRPr b="1"/>
          </a:p>
          <a:p>
            <a:pPr indent="-342900" lvl="0" marL="342900" rtl="0" algn="l">
              <a:spcBef>
                <a:spcPts val="640"/>
              </a:spcBef>
              <a:spcAft>
                <a:spcPts val="0"/>
              </a:spcAft>
              <a:buClr>
                <a:schemeClr val="dk1"/>
              </a:buClr>
              <a:buSzPts val="3200"/>
              <a:buChar char="•"/>
            </a:pPr>
            <a:r>
              <a:rPr b="1" lang="en-US"/>
              <a:t>SaO2 &lt;93% (PaO2 &lt;80 mmHg). </a:t>
            </a:r>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sp>
        <p:nvSpPr>
          <p:cNvPr id="694" name="Google Shape;694;p10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695" name="Google Shape;695;p10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b="1" lang="en-US"/>
              <a:t>Bronchodilators may paradoxically worsen the ventilation-perfusion mismatch, via preferential distribution of pulmonary blood flow to atelectatic areas. </a:t>
            </a:r>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 name="Shape 699"/>
        <p:cNvGrpSpPr/>
        <p:nvPr/>
      </p:nvGrpSpPr>
      <p:grpSpPr>
        <a:xfrm>
          <a:off x="0" y="0"/>
          <a:ext cx="0" cy="0"/>
          <a:chOff x="0" y="0"/>
          <a:chExt cx="0" cy="0"/>
        </a:xfrm>
      </p:grpSpPr>
      <p:sp>
        <p:nvSpPr>
          <p:cNvPr id="700" name="Google Shape;700;p10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br>
              <a:rPr b="1" lang="en-US"/>
            </a:br>
            <a:br>
              <a:rPr b="1" lang="en-US"/>
            </a:br>
            <a:br>
              <a:rPr b="1" lang="en-US"/>
            </a:br>
            <a:br>
              <a:rPr b="1" lang="en-US"/>
            </a:br>
            <a:br>
              <a:rPr b="1" lang="en-US"/>
            </a:br>
            <a:br>
              <a:rPr b="1" lang="en-US"/>
            </a:br>
            <a:r>
              <a:rPr b="1" lang="en-US">
                <a:solidFill>
                  <a:srgbClr val="FF0000"/>
                </a:solidFill>
              </a:rPr>
              <a:t>Maintenance of haemodynamic stability </a:t>
            </a:r>
            <a:br>
              <a:rPr b="1" lang="en-US"/>
            </a:br>
            <a:endParaRPr/>
          </a:p>
        </p:txBody>
      </p:sp>
      <p:sp>
        <p:nvSpPr>
          <p:cNvPr id="701" name="Google Shape;701;p107"/>
          <p:cNvSpPr txBox="1"/>
          <p:nvPr>
            <p:ph idx="1" type="body"/>
          </p:nvPr>
        </p:nvSpPr>
        <p:spPr>
          <a:xfrm>
            <a:off x="1143000" y="3714750"/>
            <a:ext cx="7543800" cy="2411413"/>
          </a:xfrm>
          <a:prstGeom prst="rect">
            <a:avLst/>
          </a:prstGeom>
          <a:noFill/>
          <a:ln>
            <a:noFill/>
          </a:ln>
        </p:spPr>
        <p:txBody>
          <a:bodyPr anchorCtr="0" anchor="t" bIns="45700" lIns="91425" spcFirstLastPara="1" rIns="91425" wrap="square" tIns="45700">
            <a:noAutofit/>
          </a:bodyPr>
          <a:lstStyle/>
          <a:p>
            <a:pPr indent="-139700" lvl="0" marL="342900" rtl="0" algn="l">
              <a:spcBef>
                <a:spcPts val="0"/>
              </a:spcBef>
              <a:spcAft>
                <a:spcPts val="0"/>
              </a:spcAft>
              <a:buClr>
                <a:schemeClr val="dk1"/>
              </a:buClr>
              <a:buSzPts val="3200"/>
              <a:buNone/>
            </a:pPr>
            <a:r>
              <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5" name="Shape 705"/>
        <p:cNvGrpSpPr/>
        <p:nvPr/>
      </p:nvGrpSpPr>
      <p:grpSpPr>
        <a:xfrm>
          <a:off x="0" y="0"/>
          <a:ext cx="0" cy="0"/>
          <a:chOff x="0" y="0"/>
          <a:chExt cx="0" cy="0"/>
        </a:xfrm>
      </p:grpSpPr>
      <p:sp>
        <p:nvSpPr>
          <p:cNvPr id="706" name="Google Shape;706;p10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Haemodynamic compromise could result from :</a:t>
            </a:r>
            <a:endParaRPr/>
          </a:p>
        </p:txBody>
      </p:sp>
      <p:sp>
        <p:nvSpPr>
          <p:cNvPr id="707" name="Google Shape;707;p10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US"/>
              <a:t> </a:t>
            </a:r>
            <a:r>
              <a:rPr b="1" lang="en-US"/>
              <a:t>Hypoxia – directly myocardial depressant </a:t>
            </a:r>
            <a:endParaRPr/>
          </a:p>
          <a:p>
            <a:pPr indent="-342900" lvl="0" marL="342900" rtl="0" algn="l">
              <a:spcBef>
                <a:spcPts val="640"/>
              </a:spcBef>
              <a:spcAft>
                <a:spcPts val="0"/>
              </a:spcAft>
              <a:buClr>
                <a:schemeClr val="dk1"/>
              </a:buClr>
              <a:buSzPts val="3200"/>
              <a:buChar char="•"/>
            </a:pPr>
            <a:r>
              <a:rPr b="1" lang="en-US"/>
              <a:t>Arrhythmia related to hypoxia or therapy </a:t>
            </a:r>
            <a:endParaRPr/>
          </a:p>
          <a:p>
            <a:pPr indent="-342900" lvl="0" marL="342900" rtl="0" algn="l">
              <a:spcBef>
                <a:spcPts val="640"/>
              </a:spcBef>
              <a:spcAft>
                <a:spcPts val="0"/>
              </a:spcAft>
              <a:buClr>
                <a:schemeClr val="dk1"/>
              </a:buClr>
              <a:buSzPts val="3200"/>
              <a:buChar char="•"/>
            </a:pPr>
            <a:r>
              <a:rPr b="1" lang="en-US"/>
              <a:t>Impaired venous return (dynamic overinflation) </a:t>
            </a:r>
            <a:endParaRPr/>
          </a:p>
          <a:p>
            <a:pPr indent="-342900" lvl="0" marL="342900" rtl="0" algn="l">
              <a:spcBef>
                <a:spcPts val="640"/>
              </a:spcBef>
              <a:spcAft>
                <a:spcPts val="0"/>
              </a:spcAft>
              <a:buClr>
                <a:schemeClr val="dk1"/>
              </a:buClr>
              <a:buSzPts val="3200"/>
              <a:buChar char="•"/>
            </a:pPr>
            <a:r>
              <a:rPr b="1" lang="en-US"/>
              <a:t>Adrenal suppression due to prior outpatient use of high doses of inhaled corticosteroid. </a:t>
            </a:r>
            <a:endParaRPr/>
          </a:p>
          <a:p>
            <a:pPr indent="-342900" lvl="0" marL="342900" rtl="0" algn="l">
              <a:spcBef>
                <a:spcPts val="640"/>
              </a:spcBef>
              <a:spcAft>
                <a:spcPts val="0"/>
              </a:spcAft>
              <a:buClr>
                <a:schemeClr val="dk1"/>
              </a:buClr>
              <a:buSzPts val="3200"/>
              <a:buChar char="•"/>
            </a:pPr>
            <a:r>
              <a:rPr b="1" lang="en-US"/>
              <a:t>Allergies (food, drug induced</a:t>
            </a:r>
            <a:r>
              <a:rPr lang="en-US"/>
              <a:t>) </a:t>
            </a:r>
            <a:endParaRPr/>
          </a:p>
          <a:p>
            <a:pPr indent="-139700" lvl="0" marL="342900" rtl="0" algn="l">
              <a:spcBef>
                <a:spcPts val="640"/>
              </a:spcBef>
              <a:spcAft>
                <a:spcPts val="0"/>
              </a:spcAft>
              <a:buClr>
                <a:schemeClr val="dk1"/>
              </a:buClr>
              <a:buSzPts val="3200"/>
              <a:buNone/>
            </a:pPr>
            <a:r>
              <a:t/>
            </a:r>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1" name="Shape 711"/>
        <p:cNvGrpSpPr/>
        <p:nvPr/>
      </p:nvGrpSpPr>
      <p:grpSpPr>
        <a:xfrm>
          <a:off x="0" y="0"/>
          <a:ext cx="0" cy="0"/>
          <a:chOff x="0" y="0"/>
          <a:chExt cx="0" cy="0"/>
        </a:xfrm>
      </p:grpSpPr>
      <p:sp>
        <p:nvSpPr>
          <p:cNvPr id="712" name="Google Shape;712;p10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713" name="Google Shape;713;p10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139700" lvl="0" marL="342900" rtl="0" algn="l">
              <a:spcBef>
                <a:spcPts val="0"/>
              </a:spcBef>
              <a:spcAft>
                <a:spcPts val="0"/>
              </a:spcAft>
              <a:buClr>
                <a:schemeClr val="dk1"/>
              </a:buClr>
              <a:buSzPts val="3200"/>
              <a:buNone/>
            </a:pPr>
            <a:r>
              <a:t/>
            </a:r>
            <a:endParaRPr b="1"/>
          </a:p>
          <a:p>
            <a:pPr indent="-342900" lvl="0" marL="342900" rtl="0" algn="l">
              <a:spcBef>
                <a:spcPts val="640"/>
              </a:spcBef>
              <a:spcAft>
                <a:spcPts val="0"/>
              </a:spcAft>
              <a:buClr>
                <a:schemeClr val="dk1"/>
              </a:buClr>
              <a:buSzPts val="3200"/>
              <a:buChar char="•"/>
            </a:pPr>
            <a:r>
              <a:rPr b="1" lang="en-US"/>
              <a:t>Management is via appropriate intravascular filling, attention to appropriate ventilation and consideration of inotropy.</a:t>
            </a:r>
            <a:endParaRPr/>
          </a:p>
          <a:p>
            <a:pPr indent="-342900" lvl="0" marL="342900" rtl="0" algn="l">
              <a:spcBef>
                <a:spcPts val="640"/>
              </a:spcBef>
              <a:spcAft>
                <a:spcPts val="0"/>
              </a:spcAft>
              <a:buClr>
                <a:schemeClr val="dk1"/>
              </a:buClr>
              <a:buSzPts val="3200"/>
              <a:buChar char="•"/>
            </a:pPr>
            <a:r>
              <a:rPr b="1" lang="en-US"/>
              <a:t>Maintain electrolyte balance (K glucose PO4) </a:t>
            </a:r>
            <a:endParaRPr b="1"/>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7" name="Shape 717"/>
        <p:cNvGrpSpPr/>
        <p:nvPr/>
      </p:nvGrpSpPr>
      <p:grpSpPr>
        <a:xfrm>
          <a:off x="0" y="0"/>
          <a:ext cx="0" cy="0"/>
          <a:chOff x="0" y="0"/>
          <a:chExt cx="0" cy="0"/>
        </a:xfrm>
      </p:grpSpPr>
      <p:sp>
        <p:nvSpPr>
          <p:cNvPr id="718" name="Google Shape;718;p11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a:solidFill>
                  <a:srgbClr val="FF0000"/>
                </a:solidFill>
              </a:rPr>
              <a:t>Bronchodilation </a:t>
            </a:r>
            <a:endParaRPr/>
          </a:p>
        </p:txBody>
      </p:sp>
      <p:sp>
        <p:nvSpPr>
          <p:cNvPr id="719" name="Google Shape;719;p110"/>
          <p:cNvSpPr txBox="1"/>
          <p:nvPr>
            <p:ph idx="1" type="body"/>
          </p:nvPr>
        </p:nvSpPr>
        <p:spPr>
          <a:xfrm>
            <a:off x="500063" y="1571625"/>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b="1" lang="en-US"/>
              <a:t>Receiving beta-2 agonists continuously via a nebuliser is the preferred option in severe asthma. </a:t>
            </a:r>
            <a:endParaRPr/>
          </a:p>
          <a:p>
            <a:pPr indent="-342900" lvl="0" marL="342900" rtl="0" algn="l">
              <a:spcBef>
                <a:spcPts val="640"/>
              </a:spcBef>
              <a:spcAft>
                <a:spcPts val="0"/>
              </a:spcAft>
              <a:buClr>
                <a:schemeClr val="dk1"/>
              </a:buClr>
              <a:buSzPts val="3200"/>
              <a:buChar char="•"/>
            </a:pPr>
            <a:r>
              <a:rPr b="1" lang="en-US"/>
              <a:t>Use 2.5 mg for infants, 5 mg for older children, diluted to 3-4mL with 0.9% saline. Some children become quite distressed with nebulisers and may prefer spacer administration – delivery is equivalent. </a:t>
            </a:r>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3" name="Shape 723"/>
        <p:cNvGrpSpPr/>
        <p:nvPr/>
      </p:nvGrpSpPr>
      <p:grpSpPr>
        <a:xfrm>
          <a:off x="0" y="0"/>
          <a:ext cx="0" cy="0"/>
          <a:chOff x="0" y="0"/>
          <a:chExt cx="0" cy="0"/>
        </a:xfrm>
      </p:grpSpPr>
      <p:sp>
        <p:nvSpPr>
          <p:cNvPr id="724" name="Google Shape;724;p1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a:solidFill>
                  <a:srgbClr val="FF0000"/>
                </a:solidFill>
              </a:rPr>
              <a:t>Bronchodilation </a:t>
            </a:r>
            <a:endParaRPr b="1">
              <a:solidFill>
                <a:srgbClr val="FF0000"/>
              </a:solidFill>
            </a:endParaRPr>
          </a:p>
        </p:txBody>
      </p:sp>
      <p:sp>
        <p:nvSpPr>
          <p:cNvPr id="725" name="Google Shape;725;p11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b="1" lang="en-US"/>
              <a:t>In between nebulisations change to a Hudson mask with reservoir bag. </a:t>
            </a:r>
            <a:endParaRPr/>
          </a:p>
          <a:p>
            <a:pPr indent="-139700" lvl="0" marL="342900" rtl="0" algn="l">
              <a:spcBef>
                <a:spcPts val="640"/>
              </a:spcBef>
              <a:spcAft>
                <a:spcPts val="0"/>
              </a:spcAft>
              <a:buClr>
                <a:schemeClr val="dk1"/>
              </a:buClr>
              <a:buSzPts val="3200"/>
              <a:buNone/>
            </a:pPr>
            <a:r>
              <a:t/>
            </a:r>
            <a:endParaRPr b="1"/>
          </a:p>
          <a:p>
            <a:pPr indent="-342900" lvl="0" marL="342900" rtl="0" algn="l">
              <a:spcBef>
                <a:spcPts val="640"/>
              </a:spcBef>
              <a:spcAft>
                <a:spcPts val="0"/>
              </a:spcAft>
              <a:buClr>
                <a:schemeClr val="dk1"/>
              </a:buClr>
              <a:buSzPts val="3200"/>
              <a:buChar char="•"/>
            </a:pPr>
            <a:r>
              <a:rPr b="1" lang="en-US"/>
              <a:t>Receiving beta-2 agonists via a spacer is the preferred option in mild to moderate asthma and is less likely to be associated with the adverse effects of tachycardia and hypoxia, give 6-10 puffs. </a:t>
            </a:r>
            <a:endParaRPr b="1"/>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sp>
        <p:nvSpPr>
          <p:cNvPr id="730" name="Google Shape;730;p1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solidFill>
                  <a:srgbClr val="FF0000"/>
                </a:solidFill>
              </a:rPr>
              <a:t>Bronchodilatation </a:t>
            </a:r>
            <a:endParaRPr>
              <a:solidFill>
                <a:srgbClr val="FF0000"/>
              </a:solidFill>
            </a:endParaRPr>
          </a:p>
        </p:txBody>
      </p:sp>
      <p:sp>
        <p:nvSpPr>
          <p:cNvPr id="731" name="Google Shape;731;p11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b="1" lang="en-US"/>
              <a:t>The recommended dose of salbutamol via the spacer is 6 puffs (600mcg) for children under 6 years and 12 puffs (1200mcg) for children 6 years and over. These doses should be administered one puff at a time.</a:t>
            </a:r>
            <a:endParaRPr/>
          </a:p>
          <a:p>
            <a:pPr indent="-342900" lvl="0" marL="342900" rtl="0" algn="l">
              <a:spcBef>
                <a:spcPts val="640"/>
              </a:spcBef>
              <a:spcAft>
                <a:spcPts val="0"/>
              </a:spcAft>
              <a:buClr>
                <a:schemeClr val="dk1"/>
              </a:buClr>
              <a:buSzPts val="3200"/>
              <a:buChar char="•"/>
            </a:pPr>
            <a:r>
              <a:rPr b="1" lang="en-US"/>
              <a:t> </a:t>
            </a:r>
            <a:endParaRPr/>
          </a:p>
          <a:p>
            <a:pPr indent="-342900" lvl="0" marL="342900" rtl="0" algn="l">
              <a:spcBef>
                <a:spcPts val="640"/>
              </a:spcBef>
              <a:spcAft>
                <a:spcPts val="0"/>
              </a:spcAft>
              <a:buClr>
                <a:schemeClr val="dk1"/>
              </a:buClr>
              <a:buSzPts val="3200"/>
              <a:buChar char="•"/>
            </a:pPr>
            <a:r>
              <a:rPr b="1" lang="en-US"/>
              <a:t>Frequent beta-2 agonist use can lead to the side effects that include tachycardia, tremors, agitation, paradoxical bronchospasm, hyperglycaemia and hypokalaemia. </a:t>
            </a:r>
            <a:endParaRPr/>
          </a:p>
          <a:p>
            <a:pPr indent="-139700" lvl="0" marL="342900" rtl="0" algn="l">
              <a:spcBef>
                <a:spcPts val="640"/>
              </a:spcBef>
              <a:spcAft>
                <a:spcPts val="0"/>
              </a:spcAft>
              <a:buClr>
                <a:schemeClr val="dk1"/>
              </a:buClr>
              <a:buSzPts val="3200"/>
              <a:buNone/>
            </a:pPr>
            <a:r>
              <a:t/>
            </a:r>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5" name="Shape 735"/>
        <p:cNvGrpSpPr/>
        <p:nvPr/>
      </p:nvGrpSpPr>
      <p:grpSpPr>
        <a:xfrm>
          <a:off x="0" y="0"/>
          <a:ext cx="0" cy="0"/>
          <a:chOff x="0" y="0"/>
          <a:chExt cx="0" cy="0"/>
        </a:xfrm>
      </p:grpSpPr>
      <p:sp>
        <p:nvSpPr>
          <p:cNvPr id="736" name="Google Shape;736;p1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solidFill>
                  <a:srgbClr val="FF0000"/>
                </a:solidFill>
              </a:rPr>
              <a:t>Bronchodilataion </a:t>
            </a:r>
            <a:endParaRPr>
              <a:solidFill>
                <a:srgbClr val="FF0000"/>
              </a:solidFill>
            </a:endParaRPr>
          </a:p>
        </p:txBody>
      </p:sp>
      <p:sp>
        <p:nvSpPr>
          <p:cNvPr id="737" name="Google Shape;737;p11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139700" lvl="0" marL="342900" rtl="0" algn="l">
              <a:spcBef>
                <a:spcPts val="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Char char="•"/>
            </a:pPr>
            <a:r>
              <a:rPr b="1" lang="en-US"/>
              <a:t>IV  Salbutamol  loading / infusion  ..</a:t>
            </a:r>
            <a:endParaRPr/>
          </a:p>
          <a:p>
            <a:pPr indent="-1397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Char char="•"/>
            </a:pPr>
            <a:r>
              <a:rPr b="1" lang="en-US"/>
              <a:t>Starting dose is 5 micrograms/kg/min for at least one hour </a:t>
            </a:r>
            <a:endParaRPr/>
          </a:p>
          <a:p>
            <a:pPr indent="-139700" lvl="0" marL="342900" rtl="0" algn="l">
              <a:spcBef>
                <a:spcPts val="640"/>
              </a:spcBef>
              <a:spcAft>
                <a:spcPts val="0"/>
              </a:spcAft>
              <a:buClr>
                <a:schemeClr val="dk1"/>
              </a:buClr>
              <a:buSzPts val="3200"/>
              <a:buNone/>
            </a:pPr>
            <a:r>
              <a:t/>
            </a:r>
            <a:endParaRPr b="1"/>
          </a:p>
          <a:p>
            <a:pPr indent="-139700" lvl="0" marL="342900" rtl="0" algn="l">
              <a:spcBef>
                <a:spcPts val="640"/>
              </a:spcBef>
              <a:spcAft>
                <a:spcPts val="0"/>
              </a:spcAft>
              <a:buClr>
                <a:schemeClr val="dk1"/>
              </a:buClr>
              <a:buSzPts val="3200"/>
              <a:buNone/>
            </a:pPr>
            <a:r>
              <a:t/>
            </a:r>
            <a:endParaRPr b="1"/>
          </a:p>
          <a:p>
            <a:pPr indent="-139700" lvl="0" marL="342900" rtl="0" algn="l">
              <a:spcBef>
                <a:spcPts val="640"/>
              </a:spcBef>
              <a:spcAft>
                <a:spcPts val="0"/>
              </a:spcAft>
              <a:buClr>
                <a:schemeClr val="dk1"/>
              </a:buClr>
              <a:buSzPts val="3200"/>
              <a:buNone/>
            </a:pPr>
            <a:r>
              <a:t/>
            </a:r>
            <a:endParaRPr/>
          </a:p>
          <a:p>
            <a:pPr indent="-1397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Font typeface="Arial"/>
              <a:buNone/>
            </a:pPr>
            <a:r>
              <a:t/>
            </a:r>
            <a:endParaRPr b="1"/>
          </a:p>
          <a:p>
            <a:pPr indent="-139700" lvl="0" marL="342900" rtl="0" algn="l">
              <a:spcBef>
                <a:spcPts val="640"/>
              </a:spcBef>
              <a:spcAft>
                <a:spcPts val="0"/>
              </a:spcAft>
              <a:buClr>
                <a:schemeClr val="dk1"/>
              </a:buClr>
              <a:buSzPts val="3200"/>
              <a:buNone/>
            </a:pPr>
            <a:r>
              <a:t/>
            </a:r>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1" name="Shape 741"/>
        <p:cNvGrpSpPr/>
        <p:nvPr/>
      </p:nvGrpSpPr>
      <p:grpSpPr>
        <a:xfrm>
          <a:off x="0" y="0"/>
          <a:ext cx="0" cy="0"/>
          <a:chOff x="0" y="0"/>
          <a:chExt cx="0" cy="0"/>
        </a:xfrm>
      </p:grpSpPr>
      <p:sp>
        <p:nvSpPr>
          <p:cNvPr id="742" name="Google Shape;742;p114"/>
          <p:cNvSpPr txBox="1"/>
          <p:nvPr>
            <p:ph type="title"/>
          </p:nvPr>
        </p:nvSpPr>
        <p:spPr>
          <a:xfrm>
            <a:off x="468313" y="11588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a:solidFill>
                  <a:srgbClr val="FF0000"/>
                </a:solidFill>
              </a:rPr>
              <a:t>Nonselective beta2-agonists</a:t>
            </a:r>
            <a:br>
              <a:rPr b="1" lang="en-US">
                <a:solidFill>
                  <a:srgbClr val="FF0000"/>
                </a:solidFill>
              </a:rPr>
            </a:br>
            <a:endParaRPr b="1">
              <a:solidFill>
                <a:srgbClr val="FF0000"/>
              </a:solidFill>
            </a:endParaRPr>
          </a:p>
        </p:txBody>
      </p:sp>
      <p:sp>
        <p:nvSpPr>
          <p:cNvPr id="743" name="Google Shape;743;p11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US"/>
              <a:t> epinephrine [0.3-0.5 mg] or terbutaline [0.25 mg]) administered subcutaneously. </a:t>
            </a:r>
            <a:endParaRPr/>
          </a:p>
          <a:p>
            <a:pPr indent="-342900" lvl="0" marL="342900" rtl="0" algn="l">
              <a:spcBef>
                <a:spcPts val="640"/>
              </a:spcBef>
              <a:spcAft>
                <a:spcPts val="0"/>
              </a:spcAft>
              <a:buClr>
                <a:schemeClr val="dk1"/>
              </a:buClr>
              <a:buSzPts val="3200"/>
              <a:buChar char="•"/>
            </a:pPr>
            <a:r>
              <a:rPr lang="en-US"/>
              <a:t>Caution in patients with complicating factors (eg, (CHF), history of cardiac arrhythmia). </a:t>
            </a:r>
            <a:endParaRPr/>
          </a:p>
          <a:p>
            <a:pPr indent="-342900" lvl="0" marL="342900" rtl="0" algn="l">
              <a:spcBef>
                <a:spcPts val="640"/>
              </a:spcBef>
              <a:spcAft>
                <a:spcPts val="0"/>
              </a:spcAft>
              <a:buClr>
                <a:schemeClr val="dk1"/>
              </a:buClr>
              <a:buSzPts val="3200"/>
              <a:buChar char="•"/>
            </a:pPr>
            <a:r>
              <a:rPr lang="en-US"/>
              <a:t>!? cardiac enzyme levels monitoring . (troponin I )</a:t>
            </a:r>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7" name="Shape 747"/>
        <p:cNvGrpSpPr/>
        <p:nvPr/>
      </p:nvGrpSpPr>
      <p:grpSpPr>
        <a:xfrm>
          <a:off x="0" y="0"/>
          <a:ext cx="0" cy="0"/>
          <a:chOff x="0" y="0"/>
          <a:chExt cx="0" cy="0"/>
        </a:xfrm>
      </p:grpSpPr>
      <p:sp>
        <p:nvSpPr>
          <p:cNvPr id="748" name="Google Shape;748;p1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a:solidFill>
                  <a:srgbClr val="FF0000"/>
                </a:solidFill>
              </a:rPr>
              <a:t>IV adrenaline/salbutamol  infusion </a:t>
            </a:r>
            <a:endParaRPr b="1">
              <a:solidFill>
                <a:srgbClr val="FF0000"/>
              </a:solidFill>
            </a:endParaRPr>
          </a:p>
        </p:txBody>
      </p:sp>
      <p:sp>
        <p:nvSpPr>
          <p:cNvPr id="749" name="Google Shape;749;p11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b="1" lang="en-US"/>
              <a:t>IV  adrenaline infusion  should be used in prepubertal children only in life threatening acute attacks or in the presence of anaphylactic shock. </a:t>
            </a:r>
            <a:endParaRPr/>
          </a:p>
          <a:p>
            <a:pPr indent="-342900" lvl="0" marL="342900" rtl="0" algn="l">
              <a:spcBef>
                <a:spcPts val="640"/>
              </a:spcBef>
              <a:spcAft>
                <a:spcPts val="0"/>
              </a:spcAft>
              <a:buClr>
                <a:schemeClr val="dk1"/>
              </a:buClr>
              <a:buSzPts val="3200"/>
              <a:buChar char="•"/>
            </a:pPr>
            <a:r>
              <a:rPr b="1" lang="en-US"/>
              <a:t>In older children IV adrenaline is a (cheaper) alternative to IV salbutamol. Discuss with Intensivist. Starting dose is 0.1 micrograms/kg/min. </a:t>
            </a:r>
            <a:endParaRPr/>
          </a:p>
          <a:p>
            <a:pPr indent="-139700" lvl="0" marL="342900" rtl="0" algn="l">
              <a:spcBef>
                <a:spcPts val="640"/>
              </a:spcBef>
              <a:spcAft>
                <a:spcPts val="0"/>
              </a:spcAft>
              <a:buClr>
                <a:schemeClr val="dk1"/>
              </a:buClr>
              <a:buSzPts val="3200"/>
              <a:buNone/>
            </a:pPr>
            <a:r>
              <a:t/>
            </a:r>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3" name="Shape 753"/>
        <p:cNvGrpSpPr/>
        <p:nvPr/>
      </p:nvGrpSpPr>
      <p:grpSpPr>
        <a:xfrm>
          <a:off x="0" y="0"/>
          <a:ext cx="0" cy="0"/>
          <a:chOff x="0" y="0"/>
          <a:chExt cx="0" cy="0"/>
        </a:xfrm>
      </p:grpSpPr>
      <p:sp>
        <p:nvSpPr>
          <p:cNvPr id="754" name="Google Shape;754;p11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a:solidFill>
                  <a:srgbClr val="FF0000"/>
                </a:solidFill>
              </a:rPr>
              <a:t>Anticholinergic agents </a:t>
            </a:r>
            <a:endParaRPr b="1">
              <a:solidFill>
                <a:srgbClr val="FF0000"/>
              </a:solidFill>
            </a:endParaRPr>
          </a:p>
        </p:txBody>
      </p:sp>
      <p:sp>
        <p:nvSpPr>
          <p:cNvPr id="755" name="Google Shape;755;p11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b="1" lang="en-US"/>
              <a:t>There is evidence for the efficacy of frequent doses of ipratropium bromide  in addition to inhaled beta-2 agonist,</a:t>
            </a:r>
            <a:endParaRPr/>
          </a:p>
          <a:p>
            <a:pPr indent="-139700" lvl="0" marL="342900" rtl="0" algn="l">
              <a:spcBef>
                <a:spcPts val="640"/>
              </a:spcBef>
              <a:spcAft>
                <a:spcPts val="0"/>
              </a:spcAft>
              <a:buClr>
                <a:schemeClr val="dk1"/>
              </a:buClr>
              <a:buSzPts val="3200"/>
              <a:buNone/>
            </a:pPr>
            <a:r>
              <a:t/>
            </a:r>
            <a:endParaRPr b="1"/>
          </a:p>
          <a:p>
            <a:pPr indent="-342900" lvl="0" marL="342900" rtl="0" algn="l">
              <a:spcBef>
                <a:spcPts val="640"/>
              </a:spcBef>
              <a:spcAft>
                <a:spcPts val="0"/>
              </a:spcAft>
              <a:buClr>
                <a:schemeClr val="dk1"/>
              </a:buClr>
              <a:buSzPts val="3200"/>
              <a:buChar char="•"/>
            </a:pPr>
            <a:r>
              <a:rPr b="1" lang="en-US"/>
              <a:t> If ipratropium has been started it is reasonable to stop in the recovery phase. </a:t>
            </a:r>
            <a:endParaRPr/>
          </a:p>
          <a:p>
            <a:pPr indent="-139700" lvl="0" marL="342900" rtl="0" algn="l">
              <a:spcBef>
                <a:spcPts val="640"/>
              </a:spcBef>
              <a:spcAft>
                <a:spcPts val="0"/>
              </a:spcAft>
              <a:buClr>
                <a:schemeClr val="dk1"/>
              </a:buClr>
              <a:buSzPts val="3200"/>
              <a:buNone/>
            </a:pPr>
            <a:r>
              <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9" name="Shape 759"/>
        <p:cNvGrpSpPr/>
        <p:nvPr/>
      </p:nvGrpSpPr>
      <p:grpSpPr>
        <a:xfrm>
          <a:off x="0" y="0"/>
          <a:ext cx="0" cy="0"/>
          <a:chOff x="0" y="0"/>
          <a:chExt cx="0" cy="0"/>
        </a:xfrm>
      </p:grpSpPr>
      <p:sp>
        <p:nvSpPr>
          <p:cNvPr id="760" name="Google Shape;760;p11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solidFill>
                  <a:srgbClr val="FF0000"/>
                </a:solidFill>
              </a:rPr>
              <a:t>Ipratropium bromide </a:t>
            </a:r>
            <a:endParaRPr>
              <a:solidFill>
                <a:srgbClr val="FF0000"/>
              </a:solidFill>
            </a:endParaRPr>
          </a:p>
        </p:txBody>
      </p:sp>
      <p:sp>
        <p:nvSpPr>
          <p:cNvPr id="761" name="Google Shape;761;p11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US"/>
              <a:t>Antisecretory properties, when applied locally, inhibits secretions from serous and seromucous glands lining the nasal mucosa. </a:t>
            </a:r>
            <a:endParaRPr/>
          </a:p>
          <a:p>
            <a:pPr indent="-342900" lvl="0" marL="342900" rtl="0" algn="l">
              <a:spcBef>
                <a:spcPts val="640"/>
              </a:spcBef>
              <a:spcAft>
                <a:spcPts val="0"/>
              </a:spcAft>
              <a:buClr>
                <a:schemeClr val="dk1"/>
              </a:buClr>
              <a:buSzPts val="3200"/>
              <a:buChar char="•"/>
            </a:pPr>
            <a:r>
              <a:rPr lang="en-US"/>
              <a:t>Inhibits acetylcholine at parasympathetic sites in bronchial smooth muscle, resulting in bronchodilation.</a:t>
            </a:r>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5" name="Shape 765"/>
        <p:cNvGrpSpPr/>
        <p:nvPr/>
      </p:nvGrpSpPr>
      <p:grpSpPr>
        <a:xfrm>
          <a:off x="0" y="0"/>
          <a:ext cx="0" cy="0"/>
          <a:chOff x="0" y="0"/>
          <a:chExt cx="0" cy="0"/>
        </a:xfrm>
      </p:grpSpPr>
      <p:sp>
        <p:nvSpPr>
          <p:cNvPr id="766" name="Google Shape;766;p1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a:solidFill>
                  <a:srgbClr val="FF0000"/>
                </a:solidFill>
              </a:rPr>
              <a:t>mechanical ventilation/considerations </a:t>
            </a:r>
            <a:endParaRPr/>
          </a:p>
        </p:txBody>
      </p:sp>
      <p:sp>
        <p:nvSpPr>
          <p:cNvPr id="767" name="Google Shape;767;p118"/>
          <p:cNvSpPr txBox="1"/>
          <p:nvPr>
            <p:ph idx="1" type="body"/>
          </p:nvPr>
        </p:nvSpPr>
        <p:spPr>
          <a:xfrm>
            <a:off x="755650" y="1628775"/>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US"/>
              <a:t>Controlled hypoventilation ( toleration of higher levels of PCO</a:t>
            </a:r>
            <a:r>
              <a:rPr baseline="-25000" lang="en-US"/>
              <a:t>2)</a:t>
            </a:r>
            <a:endParaRPr/>
          </a:p>
          <a:p>
            <a:pPr indent="-342900" lvl="0" marL="342900" rtl="0" algn="l">
              <a:spcBef>
                <a:spcPts val="640"/>
              </a:spcBef>
              <a:spcAft>
                <a:spcPts val="0"/>
              </a:spcAft>
              <a:buClr>
                <a:schemeClr val="dk1"/>
              </a:buClr>
              <a:buSzPts val="3200"/>
              <a:buChar char="•"/>
            </a:pPr>
            <a:r>
              <a:rPr lang="en-US"/>
              <a:t>Minimize tidal volume and peak inspiratory pressures. </a:t>
            </a:r>
            <a:endParaRPr/>
          </a:p>
          <a:p>
            <a:pPr indent="-342900" lvl="0" marL="342900" rtl="0" algn="l">
              <a:spcBef>
                <a:spcPts val="640"/>
              </a:spcBef>
              <a:spcAft>
                <a:spcPts val="0"/>
              </a:spcAft>
              <a:buClr>
                <a:schemeClr val="dk1"/>
              </a:buClr>
              <a:buSzPts val="3200"/>
              <a:buChar char="•"/>
            </a:pPr>
            <a:r>
              <a:rPr lang="en-US"/>
              <a:t>Permissive hypercapnia can be tolerated as long as the patient remains adequately oxygenated.</a:t>
            </a:r>
            <a:endParaRPr/>
          </a:p>
          <a:p>
            <a:pPr indent="-342900" lvl="0" marL="342900" rtl="0" algn="l">
              <a:spcBef>
                <a:spcPts val="640"/>
              </a:spcBef>
              <a:spcAft>
                <a:spcPts val="0"/>
              </a:spcAft>
              <a:buClr>
                <a:schemeClr val="dk1"/>
              </a:buClr>
              <a:buSzPts val="3200"/>
              <a:buChar char="•"/>
            </a:pPr>
            <a:r>
              <a:rPr lang="en-US"/>
              <a:t> A longer (I/E) ratio, often greater than 1:3-4, [auto-PEEP]).</a:t>
            </a:r>
            <a:endParaRPr/>
          </a:p>
          <a:p>
            <a:pPr indent="-139700" lvl="0" marL="342900" rtl="0" algn="l">
              <a:spcBef>
                <a:spcPts val="640"/>
              </a:spcBef>
              <a:spcAft>
                <a:spcPts val="0"/>
              </a:spcAft>
              <a:buClr>
                <a:schemeClr val="dk1"/>
              </a:buClr>
              <a:buSzPts val="3200"/>
              <a:buNone/>
            </a:pPr>
            <a:r>
              <a:t/>
            </a:r>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1" name="Shape 771"/>
        <p:cNvGrpSpPr/>
        <p:nvPr/>
      </p:nvGrpSpPr>
      <p:grpSpPr>
        <a:xfrm>
          <a:off x="0" y="0"/>
          <a:ext cx="0" cy="0"/>
          <a:chOff x="0" y="0"/>
          <a:chExt cx="0" cy="0"/>
        </a:xfrm>
      </p:grpSpPr>
      <p:sp>
        <p:nvSpPr>
          <p:cNvPr id="772" name="Google Shape;772;p1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773" name="Google Shape;773;p11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Font typeface="Arial"/>
              <a:buNone/>
            </a:pPr>
            <a:r>
              <a:t/>
            </a:r>
            <a:endParaRPr b="1"/>
          </a:p>
          <a:p>
            <a:pPr indent="-342900" lvl="0" marL="342900" rtl="0" algn="l">
              <a:spcBef>
                <a:spcPts val="640"/>
              </a:spcBef>
              <a:spcAft>
                <a:spcPts val="0"/>
              </a:spcAft>
              <a:buClr>
                <a:schemeClr val="dk1"/>
              </a:buClr>
              <a:buSzPts val="3200"/>
              <a:buFont typeface="Arial"/>
              <a:buNone/>
            </a:pPr>
            <a:r>
              <a:t/>
            </a:r>
            <a:endParaRPr b="1"/>
          </a:p>
          <a:p>
            <a:pPr indent="-342900" lvl="0" marL="342900" rtl="0" algn="l">
              <a:spcBef>
                <a:spcPts val="720"/>
              </a:spcBef>
              <a:spcAft>
                <a:spcPts val="0"/>
              </a:spcAft>
              <a:buClr>
                <a:schemeClr val="dk1"/>
              </a:buClr>
              <a:buSzPts val="3200"/>
              <a:buFont typeface="Arial"/>
              <a:buNone/>
            </a:pPr>
            <a:r>
              <a:rPr b="1" lang="en-US"/>
              <a:t>       </a:t>
            </a:r>
            <a:r>
              <a:rPr b="1" lang="en-US" sz="3600"/>
              <a:t>ECG monitoring and oximetry are mandatory for all asthmatic patient</a:t>
            </a:r>
            <a:r>
              <a:rPr b="1" lang="en-US"/>
              <a:t>s </a:t>
            </a:r>
            <a:endParaRPr/>
          </a:p>
          <a:p>
            <a:pPr indent="-139700" lvl="0" marL="342900" rtl="0" algn="l">
              <a:spcBef>
                <a:spcPts val="640"/>
              </a:spcBef>
              <a:spcAft>
                <a:spcPts val="0"/>
              </a:spcAft>
              <a:buClr>
                <a:schemeClr val="dk1"/>
              </a:buClr>
              <a:buSzPts val="32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